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55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30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09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66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81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09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34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59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68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4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08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4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0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84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66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44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2D59-3E3F-4F60-8FF3-054155E93792}" type="datetimeFigureOut">
              <a:rPr lang="sl-SI" smtClean="0"/>
              <a:pPr/>
              <a:t>24. 12. 2019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52C3DF-27D9-4B82-AF79-8AE6F577C5E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1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2241" y="70516"/>
            <a:ext cx="7720642" cy="1381287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accent2"/>
                </a:solidFill>
              </a:rPr>
              <a:t>PRAKTIČNO</a:t>
            </a:r>
            <a:r>
              <a:rPr lang="sl-SI" b="1" dirty="0" smtClean="0">
                <a:solidFill>
                  <a:schemeClr val="accent2"/>
                </a:solidFill>
              </a:rPr>
              <a:t> </a:t>
            </a:r>
            <a:r>
              <a:rPr lang="sl-SI" sz="3200" b="1" dirty="0" smtClean="0">
                <a:solidFill>
                  <a:schemeClr val="accent2"/>
                </a:solidFill>
              </a:rPr>
              <a:t>USPOSABLJANJE NA NORVEŠKEM 2019</a:t>
            </a:r>
            <a:endParaRPr lang="sl-SI" sz="3200" dirty="0">
              <a:solidFill>
                <a:schemeClr val="accent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29728" y="5865962"/>
            <a:ext cx="11136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</p:txBody>
      </p:sp>
      <p:sp>
        <p:nvSpPr>
          <p:cNvPr id="5" name="Pravokotnik 4"/>
          <p:cNvSpPr/>
          <p:nvPr/>
        </p:nvSpPr>
        <p:spPr>
          <a:xfrm>
            <a:off x="543464" y="5443265"/>
            <a:ext cx="10757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Udeleženci mobilnosti: </a:t>
            </a:r>
          </a:p>
          <a:p>
            <a:pPr algn="ctr"/>
            <a:r>
              <a:rPr lang="sl-SI" b="1" dirty="0" smtClean="0"/>
              <a:t>Učitelja mentorja: Rok </a:t>
            </a:r>
            <a:r>
              <a:rPr lang="sl-SI" b="1" dirty="0" err="1" smtClean="0"/>
              <a:t>Miščevič</a:t>
            </a:r>
            <a:r>
              <a:rPr lang="sl-SI" b="1" dirty="0" smtClean="0"/>
              <a:t> in Tadeja Polajner</a:t>
            </a:r>
          </a:p>
          <a:p>
            <a:pPr algn="ctr"/>
            <a:r>
              <a:rPr lang="sl-SI" b="1" dirty="0" smtClean="0"/>
              <a:t>Dijaki: Nace </a:t>
            </a:r>
            <a:r>
              <a:rPr lang="sl-SI" b="1" dirty="0" err="1" smtClean="0"/>
              <a:t>Gosnik</a:t>
            </a:r>
            <a:r>
              <a:rPr lang="sl-SI" b="1" dirty="0" smtClean="0"/>
              <a:t>, Bor Klančar, Nejc </a:t>
            </a:r>
            <a:r>
              <a:rPr lang="sl-SI" b="1" dirty="0" err="1" smtClean="0"/>
              <a:t>Juntes</a:t>
            </a:r>
            <a:r>
              <a:rPr lang="sl-SI" b="1" dirty="0" smtClean="0"/>
              <a:t>, Tjaž Zorman, Tjaša Novak, Timon Malnar</a:t>
            </a:r>
            <a:endParaRPr lang="sl-SI" dirty="0" smtClean="0"/>
          </a:p>
          <a:p>
            <a:r>
              <a:rPr lang="sl-SI" b="1" dirty="0" smtClean="0"/>
              <a:t> 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b="1" dirty="0" smtClean="0"/>
              <a:t> </a:t>
            </a:r>
            <a:endParaRPr lang="sl-SI" dirty="0"/>
          </a:p>
        </p:txBody>
      </p:sp>
      <p:pic>
        <p:nvPicPr>
          <p:cNvPr id="7" name="Slika 6" descr="C:\Users\Špela\AppData\Local\Microsoft\Windows\Temporary Internet Files\Content.Outlook\ZJ3XMZ13\BC Naklo logo_S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59" y="198408"/>
            <a:ext cx="1355031" cy="5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Špela\Desktop\ERASMUS+ KA1_VET_14_16\AVSTRIJA 2017\EU-flag-Erasmus-_vect_PO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7411" y="210117"/>
            <a:ext cx="1586142" cy="453068"/>
          </a:xfrm>
          <a:prstGeom prst="rect">
            <a:avLst/>
          </a:prstGeom>
          <a:noFill/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94" y="1555121"/>
            <a:ext cx="5260137" cy="39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9465" y="-323461"/>
            <a:ext cx="8596668" cy="3403600"/>
          </a:xfrm>
        </p:spPr>
        <p:txBody>
          <a:bodyPr/>
          <a:lstStyle/>
          <a:p>
            <a:r>
              <a:rPr lang="sl-SI" dirty="0" smtClean="0"/>
              <a:t>8. dan</a:t>
            </a:r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229465" y="1843850"/>
            <a:ext cx="3508346" cy="47414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vrtcev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Otroci so predvsem zunaj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Znajo cepit drva ter kuriti ogenj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</a:t>
            </a:r>
            <a:r>
              <a:rPr lang="sl-SI" dirty="0" err="1"/>
              <a:t>Gudvangen</a:t>
            </a:r>
            <a:r>
              <a:rPr lang="sl-SI" dirty="0"/>
              <a:t> fjorda</a:t>
            </a:r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9" y="359955"/>
            <a:ext cx="4451684" cy="29677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9" y="3617495"/>
            <a:ext cx="4451684" cy="29677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357" y="3643563"/>
            <a:ext cx="2186739" cy="291565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69" y="392038"/>
            <a:ext cx="3914274" cy="29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1753" y="-601958"/>
            <a:ext cx="9224566" cy="3403600"/>
          </a:xfrm>
        </p:spPr>
        <p:txBody>
          <a:bodyPr/>
          <a:lstStyle/>
          <a:p>
            <a:r>
              <a:rPr lang="sl-SI" dirty="0" smtClean="0"/>
              <a:t>9. dan</a:t>
            </a:r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361754" y="1509121"/>
            <a:ext cx="3528458" cy="4947825"/>
          </a:xfrm>
        </p:spPr>
        <p:txBody>
          <a:bodyPr/>
          <a:lstStyle/>
          <a:p>
            <a:r>
              <a:rPr lang="sl-SI" dirty="0" smtClean="0"/>
              <a:t>Delo v hlevu</a:t>
            </a:r>
          </a:p>
          <a:p>
            <a:r>
              <a:rPr lang="sl-SI" dirty="0" smtClean="0"/>
              <a:t>Lov za gozdnimi pticami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136" y="3081420"/>
            <a:ext cx="5063289" cy="33755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737" y="152560"/>
            <a:ext cx="3617494" cy="27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0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2729" y="-332792"/>
            <a:ext cx="8596668" cy="2523099"/>
          </a:xfrm>
        </p:spPr>
        <p:txBody>
          <a:bodyPr/>
          <a:lstStyle/>
          <a:p>
            <a:r>
              <a:rPr lang="sl-SI" dirty="0" smtClean="0"/>
              <a:t>11. </a:t>
            </a:r>
            <a:r>
              <a:rPr lang="sl-SI" dirty="0"/>
              <a:t>d</a:t>
            </a:r>
            <a:r>
              <a:rPr lang="sl-SI" dirty="0" smtClean="0"/>
              <a:t>an 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92729" y="1418133"/>
            <a:ext cx="2879006" cy="5127045"/>
          </a:xfrm>
        </p:spPr>
        <p:txBody>
          <a:bodyPr/>
          <a:lstStyle/>
          <a:p>
            <a:r>
              <a:rPr lang="sl-SI" dirty="0" smtClean="0"/>
              <a:t>Gozdarstvo</a:t>
            </a:r>
          </a:p>
          <a:p>
            <a:r>
              <a:rPr lang="sl-SI" dirty="0" smtClean="0"/>
              <a:t>Priprava hrane za ekspedicije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926" y="4162925"/>
            <a:ext cx="2962443" cy="22218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128" y="1010652"/>
            <a:ext cx="4030579" cy="53741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853" y="1010652"/>
            <a:ext cx="4021760" cy="30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POZORNOST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957" y="68093"/>
            <a:ext cx="4301289" cy="28675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99" y="3023936"/>
            <a:ext cx="2470484" cy="37057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84" y="3023936"/>
            <a:ext cx="2470484" cy="37057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40" y="3023936"/>
            <a:ext cx="2486526" cy="3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3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VOSS JORDBUKSSKULE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Zgrajena leta 2016</a:t>
            </a:r>
          </a:p>
          <a:p>
            <a:r>
              <a:rPr lang="sl-SI" dirty="0"/>
              <a:t>Veliko denarja za umetnost</a:t>
            </a:r>
          </a:p>
          <a:p>
            <a:r>
              <a:rPr lang="sl-SI" dirty="0" err="1"/>
              <a:t>Naravovarstvo</a:t>
            </a:r>
            <a:r>
              <a:rPr lang="sl-SI" dirty="0"/>
              <a:t>, Agro kultura, Konjeništvo, Lesarstvo, Strojništvo, </a:t>
            </a:r>
            <a:r>
              <a:rPr lang="sl-SI" dirty="0" err="1"/>
              <a:t>Avtomehaničarstvo</a:t>
            </a:r>
            <a:endParaRPr lang="sl-SI" dirty="0"/>
          </a:p>
          <a:p>
            <a:r>
              <a:rPr lang="sl-SI" dirty="0"/>
              <a:t>Blizu mesta </a:t>
            </a:r>
            <a:r>
              <a:rPr lang="sl-SI" dirty="0" err="1"/>
              <a:t>Voss</a:t>
            </a:r>
            <a:endParaRPr lang="sl-SI" dirty="0"/>
          </a:p>
          <a:p>
            <a:r>
              <a:rPr lang="sl-SI" dirty="0"/>
              <a:t>Za 30 dijakov približno 4 profesorje</a:t>
            </a:r>
          </a:p>
          <a:p>
            <a:r>
              <a:rPr lang="sl-SI" dirty="0"/>
              <a:t>15 dijakov v razredu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39" y="3753853"/>
            <a:ext cx="6567506" cy="28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659" y="-940640"/>
            <a:ext cx="8596668" cy="3403600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accent2"/>
                </a:solidFill>
              </a:rPr>
              <a:t>1. dan 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1039091" y="1532021"/>
            <a:ext cx="4310951" cy="446333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Odhod iz Strahinja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Let Dunaj – </a:t>
            </a:r>
            <a:r>
              <a:rPr lang="sl-SI" dirty="0" err="1"/>
              <a:t>Kobenhaven</a:t>
            </a:r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Let </a:t>
            </a:r>
            <a:r>
              <a:rPr lang="sl-SI" dirty="0" err="1"/>
              <a:t>Kobenhaven</a:t>
            </a:r>
            <a:r>
              <a:rPr lang="sl-SI" dirty="0"/>
              <a:t> – Bergen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S </a:t>
            </a:r>
            <a:r>
              <a:rPr lang="sl-SI" dirty="0" err="1"/>
              <a:t>tranvajem</a:t>
            </a:r>
            <a:r>
              <a:rPr lang="sl-SI" dirty="0"/>
              <a:t> z letališča na železniško postajo Bergen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Vlak Bergen – </a:t>
            </a:r>
            <a:r>
              <a:rPr lang="sl-SI" dirty="0" err="1"/>
              <a:t>Voss</a:t>
            </a:r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Nastanitev v hiši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</p:txBody>
      </p:sp>
      <p:pic>
        <p:nvPicPr>
          <p:cNvPr id="9" name="Slika 8" descr="C:\Users\Špela\AppData\Local\Microsoft\Windows\Temporary Internet Files\Content.Outlook\ZJ3XMZ13\BC Naklo logo_S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59" y="198408"/>
            <a:ext cx="1355031" cy="5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Špela\Desktop\ERASMUS+ KA1_VET_14_16\AVSTRIJA 2017\EU-flag-Erasmus-_vect_PO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7411" y="210117"/>
            <a:ext cx="1586142" cy="453068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60" y="761160"/>
            <a:ext cx="2077794" cy="31166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20" y="761160"/>
            <a:ext cx="3981033" cy="22496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782" y="3833353"/>
            <a:ext cx="3900237" cy="26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483" y="-421612"/>
            <a:ext cx="8596668" cy="3403600"/>
          </a:xfrm>
        </p:spPr>
        <p:txBody>
          <a:bodyPr/>
          <a:lstStyle/>
          <a:p>
            <a:r>
              <a:rPr lang="sl-SI" dirty="0" smtClean="0"/>
              <a:t>2. dan</a:t>
            </a:r>
            <a:endParaRPr lang="sl-SI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idx="1"/>
          </p:nvPr>
        </p:nvSpPr>
        <p:spPr>
          <a:xfrm>
            <a:off x="173483" y="1280188"/>
            <a:ext cx="3780896" cy="249570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Lovljenje rib s posebno napravo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Odvzem iker za razplod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bližnje </a:t>
            </a:r>
            <a:r>
              <a:rPr lang="sl-SI" dirty="0" smtClean="0"/>
              <a:t>soteske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62" y="560383"/>
            <a:ext cx="3883489" cy="25910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41" y="3328849"/>
            <a:ext cx="4560203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6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780" y="-434666"/>
            <a:ext cx="8596668" cy="3403600"/>
          </a:xfrm>
        </p:spPr>
        <p:txBody>
          <a:bodyPr/>
          <a:lstStyle/>
          <a:p>
            <a:r>
              <a:rPr lang="sl-SI" dirty="0" smtClean="0"/>
              <a:t>3. dan</a:t>
            </a:r>
            <a:endParaRPr lang="sl-SI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idx="1"/>
          </p:nvPr>
        </p:nvSpPr>
        <p:spPr>
          <a:xfrm>
            <a:off x="677335" y="1772653"/>
            <a:ext cx="3261002" cy="42687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Delo v hlevu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urejanja parkljev kravam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Učenje o GPS napravah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mesta </a:t>
            </a:r>
            <a:r>
              <a:rPr lang="sl-SI" dirty="0" err="1"/>
              <a:t>Voss</a:t>
            </a:r>
            <a:endParaRPr lang="sl-SI" dirty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451" y="4000977"/>
            <a:ext cx="2029326" cy="270576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919" y="220177"/>
            <a:ext cx="2867841" cy="382378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247" y="220178"/>
            <a:ext cx="2867841" cy="38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4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804" y="-407159"/>
            <a:ext cx="8596668" cy="3403600"/>
          </a:xfrm>
        </p:spPr>
        <p:txBody>
          <a:bodyPr/>
          <a:lstStyle/>
          <a:p>
            <a:r>
              <a:rPr lang="sl-SI" dirty="0" smtClean="0"/>
              <a:t>4. dan</a:t>
            </a: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>
          <a:xfrm>
            <a:off x="210804" y="1852862"/>
            <a:ext cx="3198143" cy="47003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Delo s telički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Hranjenje ovac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Priprava hrane za v naravo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Naravovarstveniki odšli ribarit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Izlet v </a:t>
            </a:r>
            <a:r>
              <a:rPr lang="sl-SI" dirty="0" err="1"/>
              <a:t>Ulvik</a:t>
            </a:r>
            <a:r>
              <a:rPr lang="sl-SI" dirty="0"/>
              <a:t> in do bližnjega slapu</a:t>
            </a:r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411" y="546762"/>
            <a:ext cx="2351174" cy="31348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710" y="3988525"/>
            <a:ext cx="3413875" cy="256467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68" y="762700"/>
            <a:ext cx="2983303" cy="39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606" y="-253643"/>
            <a:ext cx="8596668" cy="3403600"/>
          </a:xfrm>
        </p:spPr>
        <p:txBody>
          <a:bodyPr/>
          <a:lstStyle/>
          <a:p>
            <a:r>
              <a:rPr lang="sl-SI" dirty="0" smtClean="0"/>
              <a:t>5. dan</a:t>
            </a:r>
            <a:endParaRPr lang="sl-SI" dirty="0"/>
          </a:p>
        </p:txBody>
      </p:sp>
      <p:sp>
        <p:nvSpPr>
          <p:cNvPr id="10" name="Označba mesta besedila 9"/>
          <p:cNvSpPr>
            <a:spLocks noGrp="1"/>
          </p:cNvSpPr>
          <p:nvPr>
            <p:ph type="body" idx="1"/>
          </p:nvPr>
        </p:nvSpPr>
        <p:spPr>
          <a:xfrm>
            <a:off x="238606" y="1943769"/>
            <a:ext cx="3699731" cy="45292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Jahanje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Popravilo motorne žage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Lov na belke</a:t>
            </a:r>
          </a:p>
          <a:p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634" y="556259"/>
            <a:ext cx="3544389" cy="265829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634" y="556259"/>
            <a:ext cx="3544389" cy="265829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634" y="3695813"/>
            <a:ext cx="3559629" cy="237308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82961" y="1979095"/>
            <a:ext cx="4523874" cy="30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481" y="-294902"/>
            <a:ext cx="8596668" cy="3403600"/>
          </a:xfrm>
        </p:spPr>
        <p:txBody>
          <a:bodyPr/>
          <a:lstStyle/>
          <a:p>
            <a:r>
              <a:rPr lang="sl-SI" dirty="0" smtClean="0"/>
              <a:t>6. dan</a:t>
            </a: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>
          <a:xfrm>
            <a:off x="235503" y="2130502"/>
            <a:ext cx="3916121" cy="44868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Izlet v </a:t>
            </a:r>
            <a:r>
              <a:rPr lang="sl-SI" dirty="0" err="1"/>
              <a:t>bergen</a:t>
            </a:r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akvarija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Kosilo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razgledne točke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hiš pod </a:t>
            </a:r>
            <a:r>
              <a:rPr lang="sl-SI" dirty="0" err="1"/>
              <a:t>unescovo</a:t>
            </a:r>
            <a:r>
              <a:rPr lang="sl-SI" dirty="0"/>
              <a:t> zaščito</a:t>
            </a:r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8" y="3532439"/>
            <a:ext cx="4066672" cy="27111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542" y="2853858"/>
            <a:ext cx="2538967" cy="380845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8" y="397584"/>
            <a:ext cx="4066672" cy="271111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46" y="397584"/>
            <a:ext cx="4266560" cy="24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16078" y="-634481"/>
            <a:ext cx="8596668" cy="3403600"/>
          </a:xfrm>
        </p:spPr>
        <p:txBody>
          <a:bodyPr/>
          <a:lstStyle/>
          <a:p>
            <a:r>
              <a:rPr lang="sl-SI" dirty="0" smtClean="0"/>
              <a:t>7. dan</a:t>
            </a: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>
          <a:xfrm>
            <a:off x="416078" y="1515480"/>
            <a:ext cx="2888596" cy="49174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Lovljenje rib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Pospravljanje po hiši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Ogled </a:t>
            </a:r>
            <a:r>
              <a:rPr lang="sl-SI" dirty="0" err="1"/>
              <a:t>Hardangervidda</a:t>
            </a:r>
            <a:r>
              <a:rPr lang="sl-SI" dirty="0"/>
              <a:t> </a:t>
            </a:r>
            <a:r>
              <a:rPr lang="sl-SI" dirty="0" err="1"/>
              <a:t>naturesenter</a:t>
            </a:r>
            <a:endParaRPr lang="sl-SI" dirty="0"/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312" y="1067319"/>
            <a:ext cx="4072771" cy="22977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720" y="2225344"/>
            <a:ext cx="5314127" cy="299807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312" y="3666266"/>
            <a:ext cx="4072771" cy="27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315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229</Words>
  <Application>Microsoft Office PowerPoint</Application>
  <PresentationFormat>Širokozaslonsko</PresentationFormat>
  <Paragraphs>64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Gladko</vt:lpstr>
      <vt:lpstr>PRAKTIČNO USPOSABLJANJE NA NORVEŠKEM 2019</vt:lpstr>
      <vt:lpstr>VOSS JORDBUKSSKULE</vt:lpstr>
      <vt:lpstr> 1. dan </vt:lpstr>
      <vt:lpstr>2. dan</vt:lpstr>
      <vt:lpstr>3. dan</vt:lpstr>
      <vt:lpstr>4. dan</vt:lpstr>
      <vt:lpstr>5. dan</vt:lpstr>
      <vt:lpstr>6. dan</vt:lpstr>
      <vt:lpstr>7. dan</vt:lpstr>
      <vt:lpstr>8. dan</vt:lpstr>
      <vt:lpstr>9. dan</vt:lpstr>
      <vt:lpstr>11. dan </vt:lpstr>
      <vt:lpstr>HVALA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IZMENJAVA NOCKBERGE</dc:title>
  <dc:creator>Pouk 3a</dc:creator>
  <cp:lastModifiedBy>Špela Langus</cp:lastModifiedBy>
  <cp:revision>60</cp:revision>
  <dcterms:created xsi:type="dcterms:W3CDTF">2017-06-19T15:17:56Z</dcterms:created>
  <dcterms:modified xsi:type="dcterms:W3CDTF">2019-12-24T06:12:00Z</dcterms:modified>
</cp:coreProperties>
</file>