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FB5933-4CF3-413A-B881-2184F965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B1AE1F84-D27F-4791-85A7-C87E73CF2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7ECE2D32-1DE3-4EA7-8B4E-3B437F91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6263B1F-0017-4901-939E-2F357D90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C6E76EB1-5421-4F12-B8B5-1F80A3A8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943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CDAFAA0-DF91-47DB-9A72-D64D0535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8A14C131-076D-4880-BFCF-D4790F6CF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4CB4948-D89E-486B-9E09-FA5180F9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0558BECE-9EEC-4B9A-A8FE-FB9105A0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0FFDB33F-B6AA-40DC-8596-F172384D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081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D8A56F98-D40D-47B1-824E-F7D4E8756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06B87F15-6B6B-4408-AC58-4A23F926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AE0BD553-2904-4097-9595-B66BCC84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052AFF3-71C2-475B-B74F-19C420E4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B9FF23E5-382F-4B56-A4A3-DD8EED1C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956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5F66B9A-9A1D-4ACC-8AEC-973AD72D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0B07B788-E6B4-4754-8A67-B825A8E45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27DF3AA-DD71-4D98-BC35-C953A8F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6A4AA42-D751-4BB8-92D6-EC0FC8F2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3A10065-B422-4436-A4F2-33400332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38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B28429-3604-49DE-A08F-0178BFEC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E7EA62EB-E65F-4AEC-840A-62FA0E4FA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8B9B2E42-FB72-493E-A613-972CDD6F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5F76C37-DFC5-4CAE-B26B-009CC132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4D869E0-23E9-47B5-8AA6-E93C6226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08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BDD2EAF-7B8F-4CA4-A554-1F34B6F8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671002E-87ED-4513-81F0-F18ACE6EF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1E2D0657-4DF7-4492-BC7A-55A04391E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A30395D2-E349-4DA7-85B0-632F6E01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29AB0DCE-ACAE-45A3-BBEE-1A6B268F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DE49D5E2-6BDB-4886-BD18-15069375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77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55223E5-B334-45F5-BCED-A2F85896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9D604918-FEC5-4CE7-A03D-469F6725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A148E3E1-41B8-4F7B-8A12-D38F0A292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C61168B4-92AF-45E4-9BF4-A05D5C598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B30395CC-C107-4113-B5AD-561D36715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7FCB5E55-8F67-4DDC-8EA1-939766DE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A480E44A-9524-4203-AF4D-B13ED209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4CC7CA1E-F635-4312-89D7-C508D0DA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61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67A07F-AF97-45F3-8DA9-9FAEC346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6E9908C0-4877-47CE-A80C-7BB9D5CD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8C56A838-88E7-449D-A8CB-0E726DE9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CA260FC1-ACEC-4AE9-A3DF-4B10081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56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5709645D-D2E9-47AC-9B32-79FF1EC5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863CAD75-B889-4B26-9697-35AB4ABA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204D0DAE-D183-40B9-A43F-A40CD785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459DE50-410F-46C6-BC72-16F64E11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192C2A8-DC6E-43D7-8FDF-29CFB465D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FC5F8BFF-94C0-4FF3-BC5E-AEC908D01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24112CE-3B01-4818-97C9-5E573990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B227FF21-FD7E-439F-AF69-2273498B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4605760A-DA3A-4235-8021-0E150F59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312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DEC4CE2-8DD3-474B-B1A1-1271DD87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2F78C185-048C-4D98-95E4-86E1AF431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7DE0F789-3760-4B95-8562-4C6DDFDB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3F8C8A1B-0E91-434C-8C2E-CB8517FC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D79396B0-2FA1-44A4-8E0B-36BFECCD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1FD6660C-DBB9-4809-B1D3-E56F38FF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566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5E82A057-0C00-43E0-8E18-C0902CA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BE5A6DC2-ED0E-409A-8963-D21B96EF3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E5631808-054B-450D-9943-D2308798F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916D-B565-4D3C-9700-4F05B60D2D90}" type="datetimeFigureOut">
              <a:rPr lang="sl-SI" smtClean="0"/>
              <a:t>2. 06. 2020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348F8737-1785-49C9-804F-C0F0EE281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03A063C-2A34-4DA5-94A2-B5F7D3BC8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DC89-CAC1-4214-8802-E48512DECA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2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2EECC221-8864-4A52-888F-C6C92087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" y="561622"/>
            <a:ext cx="11866898" cy="56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3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kamen, sedeče, majhno, torta&#10;&#10;Opis je samodejno ustvarjen">
            <a:extLst>
              <a:ext uri="{FF2B5EF4-FFF2-40B4-BE49-F238E27FC236}">
                <a16:creationId xmlns="" xmlns:a16="http://schemas.microsoft.com/office/drawing/2014/main" id="{FDBA66EF-8F36-4E99-8F7F-9F344796C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4" name="Označba mesta vsebine 3" descr="Slika, ki vsebuje besede okno, vaza, rastlina, roža&#10;&#10;Opis je samodejno ustvarjen">
            <a:extLst>
              <a:ext uri="{FF2B5EF4-FFF2-40B4-BE49-F238E27FC236}">
                <a16:creationId xmlns="" xmlns:a16="http://schemas.microsoft.com/office/drawing/2014/main" id="{98FDD984-2D61-44F7-85D7-C17A3600F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3666A02-8870-4DAD-82E2-B0B97A891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17" y="757866"/>
            <a:ext cx="10237452" cy="5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trava, zunanje, sedeče, zelena&#10;&#10;Opis je samodejno ustvarjen">
            <a:extLst>
              <a:ext uri="{FF2B5EF4-FFF2-40B4-BE49-F238E27FC236}">
                <a16:creationId xmlns="" xmlns:a16="http://schemas.microsoft.com/office/drawing/2014/main" id="{D264E939-1FFD-4318-80E9-24E06E0CD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Slika 5" descr="Slika, ki vsebuje besede stavba, zunanje, miza, sedeče&#10;&#10;Opis je samodejno ustvarjen">
            <a:extLst>
              <a:ext uri="{FF2B5EF4-FFF2-40B4-BE49-F238E27FC236}">
                <a16:creationId xmlns="" xmlns:a16="http://schemas.microsoft.com/office/drawing/2014/main" id="{1F6FBC66-55CC-4224-B357-139DE366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4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Slika 4" descr="Slika, ki vsebuje besede trava, zunanje, miza, zelena&#10;&#10;Opis je samodejno ustvarjen">
            <a:extLst>
              <a:ext uri="{FF2B5EF4-FFF2-40B4-BE49-F238E27FC236}">
                <a16:creationId xmlns="" xmlns:a16="http://schemas.microsoft.com/office/drawing/2014/main" id="{49DA88D7-E39E-4141-95BA-8678A87D18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C2997EE-0889-44C3-AC0D-18F26AC9A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, ki vsebuje besede rastlina, miza, sedeče, lonec&#10;&#10;Opis je samodejno ustvarjen">
            <a:extLst>
              <a:ext uri="{FF2B5EF4-FFF2-40B4-BE49-F238E27FC236}">
                <a16:creationId xmlns="" xmlns:a16="http://schemas.microsoft.com/office/drawing/2014/main" id="{589704B6-2932-4938-AA3E-D06851F03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4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Slika 3" descr="Slika, ki vsebuje besede stavba&#10;&#10;Opis je samodejno ustvarjen">
            <a:extLst>
              <a:ext uri="{FF2B5EF4-FFF2-40B4-BE49-F238E27FC236}">
                <a16:creationId xmlns="" xmlns:a16="http://schemas.microsoft.com/office/drawing/2014/main" id="{632DD7DD-1D9F-429F-9B6E-0D9CCBFF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Slika 4" descr="Slika, ki vsebuje besede rastlina, zunanje, vrt, trava&#10;&#10;Opis je samodejno ustvarjen">
            <a:extLst>
              <a:ext uri="{FF2B5EF4-FFF2-40B4-BE49-F238E27FC236}">
                <a16:creationId xmlns="" xmlns:a16="http://schemas.microsoft.com/office/drawing/2014/main" id="{DF655727-EB1B-425E-98EB-2E9293433E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138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Po meri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Maja Zupančič</dc:creator>
  <cp:lastModifiedBy>Silvo</cp:lastModifiedBy>
  <cp:revision>4</cp:revision>
  <dcterms:created xsi:type="dcterms:W3CDTF">2020-05-16T10:34:59Z</dcterms:created>
  <dcterms:modified xsi:type="dcterms:W3CDTF">2020-06-02T12:28:09Z</dcterms:modified>
</cp:coreProperties>
</file>