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10" name="Pravokotni trikotni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sl-SI" smtClean="0"/>
              <a:t>Uredite slog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l-SI" smtClean="0"/>
              <a:t>Uredite slog podnaslova matrice</a:t>
            </a:r>
            <a:endParaRPr kumimoji="0" lang="en-US"/>
          </a:p>
        </p:txBody>
      </p:sp>
      <p:grpSp>
        <p:nvGrpSpPr>
          <p:cNvPr id="2" name="Skupina 1"/>
          <p:cNvGrpSpPr/>
          <p:nvPr/>
        </p:nvGrpSpPr>
        <p:grpSpPr>
          <a:xfrm>
            <a:off x="-3765" y="4953000"/>
            <a:ext cx="9147765" cy="1912088"/>
            <a:chOff x="-3765" y="4832896"/>
            <a:chExt cx="9147765" cy="2032192"/>
          </a:xfrm>
        </p:grpSpPr>
        <p:sp>
          <p:nvSpPr>
            <p:cNvPr id="7" name="Prostoro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o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o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en povezoval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Ograda datuma 29"/>
          <p:cNvSpPr>
            <a:spLocks noGrp="1"/>
          </p:cNvSpPr>
          <p:nvPr>
            <p:ph type="dt" sz="half" idx="10"/>
          </p:nvPr>
        </p:nvSpPr>
        <p:spPr/>
        <p:txBody>
          <a:bodyPr/>
          <a:lstStyle>
            <a:lvl1pPr>
              <a:defRPr>
                <a:solidFill>
                  <a:srgbClr val="FFFFFF"/>
                </a:solidFill>
              </a:defRPr>
            </a:lvl1pPr>
            <a:extLst/>
          </a:lstStyle>
          <a:p>
            <a:fld id="{ABB90C41-7EB6-466F-B5FE-AE66C23A8FE7}" type="datetimeFigureOut">
              <a:rPr lang="sl-SI" smtClean="0"/>
              <a:t>2. 06. 2020</a:t>
            </a:fld>
            <a:endParaRPr lang="sl-SI"/>
          </a:p>
        </p:txBody>
      </p:sp>
      <p:sp>
        <p:nvSpPr>
          <p:cNvPr id="19" name="Ograda noge 18"/>
          <p:cNvSpPr>
            <a:spLocks noGrp="1"/>
          </p:cNvSpPr>
          <p:nvPr>
            <p:ph type="ftr" sz="quarter" idx="11"/>
          </p:nvPr>
        </p:nvSpPr>
        <p:spPr/>
        <p:txBody>
          <a:bodyPr/>
          <a:lstStyle>
            <a:lvl1pPr>
              <a:defRPr>
                <a:solidFill>
                  <a:schemeClr val="accent1">
                    <a:tint val="20000"/>
                  </a:schemeClr>
                </a:solidFill>
              </a:defRPr>
            </a:lvl1pPr>
            <a:extLst/>
          </a:lstStyle>
          <a:p>
            <a:endParaRPr lang="sl-SI"/>
          </a:p>
        </p:txBody>
      </p:sp>
      <p:sp>
        <p:nvSpPr>
          <p:cNvPr id="27" name="Ograda številke diapozitiva 26"/>
          <p:cNvSpPr>
            <a:spLocks noGrp="1"/>
          </p:cNvSpPr>
          <p:nvPr>
            <p:ph type="sldNum" sz="quarter" idx="12"/>
          </p:nvPr>
        </p:nvSpPr>
        <p:spPr/>
        <p:txBody>
          <a:bodyPr/>
          <a:lstStyle>
            <a:lvl1pPr>
              <a:defRPr>
                <a:solidFill>
                  <a:srgbClr val="FFFFFF"/>
                </a:solidFill>
              </a:defRPr>
            </a:lvl1pPr>
            <a:extLst/>
          </a:lstStyle>
          <a:p>
            <a:fld id="{061B32E2-6339-4D17-B895-84995B008A17}"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Uredite slog naslova matrice</a:t>
            </a:r>
            <a:endParaRPr kumimoji="0" lang="en-US"/>
          </a:p>
        </p:txBody>
      </p:sp>
      <p:sp>
        <p:nvSpPr>
          <p:cNvPr id="3" name="Ograda navpičnega besedila 2"/>
          <p:cNvSpPr>
            <a:spLocks noGrp="1"/>
          </p:cNvSpPr>
          <p:nvPr>
            <p:ph type="body" orient="vert" idx="1"/>
          </p:nvPr>
        </p:nvSpPr>
        <p:spPr>
          <a:xfrm>
            <a:off x="457200" y="1481329"/>
            <a:ext cx="8229600" cy="4386071"/>
          </a:xfrm>
        </p:spPr>
        <p:txBody>
          <a:bodyPr vert="eaVert"/>
          <a:lstStyle>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ABB90C41-7EB6-466F-B5FE-AE66C23A8FE7}" type="datetimeFigureOut">
              <a:rPr lang="sl-SI" smtClean="0"/>
              <a:t>2. 06. 2020</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061B32E2-6339-4D17-B895-84995B008A17}"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44013" y="274640"/>
            <a:ext cx="1777470" cy="5592761"/>
          </a:xfrm>
        </p:spPr>
        <p:txBody>
          <a:bodyPr vert="eaVert"/>
          <a:lstStyle>
            <a:extLst/>
          </a:lstStyle>
          <a:p>
            <a:r>
              <a:rPr kumimoji="0" lang="sl-SI" smtClean="0"/>
              <a:t>Uredite slog naslova matrice</a:t>
            </a:r>
            <a:endParaRPr kumimoji="0" lang="en-US"/>
          </a:p>
        </p:txBody>
      </p:sp>
      <p:sp>
        <p:nvSpPr>
          <p:cNvPr id="3" name="Ograda navpičnega besedila 2"/>
          <p:cNvSpPr>
            <a:spLocks noGrp="1"/>
          </p:cNvSpPr>
          <p:nvPr>
            <p:ph type="body" orient="vert" idx="1"/>
          </p:nvPr>
        </p:nvSpPr>
        <p:spPr>
          <a:xfrm>
            <a:off x="457200" y="274641"/>
            <a:ext cx="6324600" cy="5592760"/>
          </a:xfrm>
        </p:spPr>
        <p:txBody>
          <a:bodyPr vert="eaVert"/>
          <a:lstStyle>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ABB90C41-7EB6-466F-B5FE-AE66C23A8FE7}" type="datetimeFigureOut">
              <a:rPr lang="sl-SI" smtClean="0"/>
              <a:t>2. 06. 2020</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061B32E2-6339-4D17-B895-84995B008A17}"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extLst/>
          </a:lstStyle>
          <a:p>
            <a:fld id="{ABB90C41-7EB6-466F-B5FE-AE66C23A8FE7}" type="datetimeFigureOut">
              <a:rPr lang="sl-SI" smtClean="0"/>
              <a:t>2. 06. 2020</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061B32E2-6339-4D17-B895-84995B008A17}" type="slidenum">
              <a:rPr lang="sl-SI" smtClean="0"/>
              <a:t>‹#›</a:t>
            </a:fld>
            <a:endParaRPr lang="sl-SI"/>
          </a:p>
        </p:txBody>
      </p:sp>
      <p:sp>
        <p:nvSpPr>
          <p:cNvPr id="7" name="Naslov 6"/>
          <p:cNvSpPr>
            <a:spLocks noGrp="1"/>
          </p:cNvSpPr>
          <p:nvPr>
            <p:ph type="title"/>
          </p:nvPr>
        </p:nvSpPr>
        <p:spPr/>
        <p:txBody>
          <a:bodyPr rtlCol="0"/>
          <a:lstStyle>
            <a:extLst/>
          </a:lstStyle>
          <a:p>
            <a:r>
              <a:rPr kumimoji="0" lang="sl-SI" smtClean="0"/>
              <a:t>Uredite slog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sl-SI" smtClean="0"/>
              <a:t>Uredite slog naslova matrice</a:t>
            </a:r>
            <a:endParaRPr kumimoji="0" lang="en-US"/>
          </a:p>
        </p:txBody>
      </p:sp>
      <p:sp>
        <p:nvSpPr>
          <p:cNvPr id="3" name="Ograda besedil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l-SI" smtClean="0"/>
              <a:t>Uredite sloge besedila matrice</a:t>
            </a:r>
          </a:p>
        </p:txBody>
      </p:sp>
      <p:sp>
        <p:nvSpPr>
          <p:cNvPr id="4" name="Ograda datuma 3"/>
          <p:cNvSpPr>
            <a:spLocks noGrp="1"/>
          </p:cNvSpPr>
          <p:nvPr>
            <p:ph type="dt" sz="half" idx="10"/>
          </p:nvPr>
        </p:nvSpPr>
        <p:spPr/>
        <p:txBody>
          <a:bodyPr/>
          <a:lstStyle>
            <a:extLst/>
          </a:lstStyle>
          <a:p>
            <a:fld id="{ABB90C41-7EB6-466F-B5FE-AE66C23A8FE7}" type="datetimeFigureOut">
              <a:rPr lang="sl-SI" smtClean="0"/>
              <a:t>2. 06. 2020</a:t>
            </a:fld>
            <a:endParaRPr lang="sl-SI"/>
          </a:p>
        </p:txBody>
      </p:sp>
      <p:sp>
        <p:nvSpPr>
          <p:cNvPr id="5" name="Ograda noge 4"/>
          <p:cNvSpPr>
            <a:spLocks noGrp="1"/>
          </p:cNvSpPr>
          <p:nvPr>
            <p:ph type="ftr" sz="quarter" idx="11"/>
          </p:nvPr>
        </p:nvSpPr>
        <p:spPr/>
        <p:txBody>
          <a:bodyPr/>
          <a:lstStyle>
            <a:extLst/>
          </a:lstStyle>
          <a:p>
            <a:endParaRPr lang="sl-SI"/>
          </a:p>
        </p:txBody>
      </p:sp>
      <p:sp>
        <p:nvSpPr>
          <p:cNvPr id="6" name="Ograda številke diapozitiva 5"/>
          <p:cNvSpPr>
            <a:spLocks noGrp="1"/>
          </p:cNvSpPr>
          <p:nvPr>
            <p:ph type="sldNum" sz="quarter" idx="12"/>
          </p:nvPr>
        </p:nvSpPr>
        <p:spPr/>
        <p:txBody>
          <a:bodyPr/>
          <a:lstStyle>
            <a:extLst/>
          </a:lstStyle>
          <a:p>
            <a:fld id="{061B32E2-6339-4D17-B895-84995B008A17}" type="slidenum">
              <a:rPr lang="sl-SI" smtClean="0"/>
              <a:t>‹#›</a:t>
            </a:fld>
            <a:endParaRPr lang="sl-SI"/>
          </a:p>
        </p:txBody>
      </p:sp>
      <p:sp>
        <p:nvSpPr>
          <p:cNvPr id="7" name="Škarnic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karnic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bg>
      <p:bgRef idx="1002">
        <a:schemeClr val="bg1"/>
      </p:bgRef>
    </p:bg>
    <p:spTree>
      <p:nvGrpSpPr>
        <p:cNvPr id="1" name=""/>
        <p:cNvGrpSpPr/>
        <p:nvPr/>
      </p:nvGrpSpPr>
      <p:grpSpPr>
        <a:xfrm>
          <a:off x="0" y="0"/>
          <a:ext cx="0" cy="0"/>
          <a:chOff x="0" y="0"/>
          <a:chExt cx="0" cy="0"/>
        </a:xfrm>
      </p:grpSpPr>
      <p:sp>
        <p:nvSpPr>
          <p:cNvPr id="3" name="Ograda vsebin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extLst/>
          </a:lstStyle>
          <a:p>
            <a:fld id="{ABB90C41-7EB6-466F-B5FE-AE66C23A8FE7}" type="datetimeFigureOut">
              <a:rPr lang="sl-SI" smtClean="0"/>
              <a:t>2. 06. 2020</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061B32E2-6339-4D17-B895-84995B008A17}" type="slidenum">
              <a:rPr lang="sl-SI" smtClean="0"/>
              <a:t>‹#›</a:t>
            </a:fld>
            <a:endParaRPr lang="sl-SI"/>
          </a:p>
        </p:txBody>
      </p:sp>
      <p:sp>
        <p:nvSpPr>
          <p:cNvPr id="8" name="Naslov 7"/>
          <p:cNvSpPr>
            <a:spLocks noGrp="1"/>
          </p:cNvSpPr>
          <p:nvPr>
            <p:ph type="title"/>
          </p:nvPr>
        </p:nvSpPr>
        <p:spPr/>
        <p:txBody>
          <a:bodyPr rtlCol="0"/>
          <a:lstStyle>
            <a:extLst/>
          </a:lstStyle>
          <a:p>
            <a:r>
              <a:rPr kumimoji="0" lang="sl-SI" smtClean="0"/>
              <a:t>Uredite slog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sl-SI" smtClean="0"/>
              <a:t>Uredite slog naslova matrice</a:t>
            </a:r>
            <a:endParaRPr kumimoji="0" lang="en-US"/>
          </a:p>
        </p:txBody>
      </p:sp>
      <p:sp>
        <p:nvSpPr>
          <p:cNvPr id="3" name="Ograda besedil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Uredite sloge besedila matrice</a:t>
            </a:r>
          </a:p>
        </p:txBody>
      </p:sp>
      <p:sp>
        <p:nvSpPr>
          <p:cNvPr id="4" name="Ograda besedil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l-SI" smtClean="0"/>
              <a:t>Uredite sloge besedila matrice</a:t>
            </a:r>
          </a:p>
        </p:txBody>
      </p:sp>
      <p:sp>
        <p:nvSpPr>
          <p:cNvPr id="5" name="Ograda vsebin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6" name="Ograda vsebin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extLst/>
          </a:lstStyle>
          <a:p>
            <a:fld id="{ABB90C41-7EB6-466F-B5FE-AE66C23A8FE7}" type="datetimeFigureOut">
              <a:rPr lang="sl-SI" smtClean="0"/>
              <a:t>2. 06. 2020</a:t>
            </a:fld>
            <a:endParaRPr lang="sl-SI"/>
          </a:p>
        </p:txBody>
      </p:sp>
      <p:sp>
        <p:nvSpPr>
          <p:cNvPr id="8" name="Ograda noge 7"/>
          <p:cNvSpPr>
            <a:spLocks noGrp="1"/>
          </p:cNvSpPr>
          <p:nvPr>
            <p:ph type="ftr" sz="quarter" idx="11"/>
          </p:nvPr>
        </p:nvSpPr>
        <p:spPr/>
        <p:txBody>
          <a:bodyPr/>
          <a:lstStyle>
            <a:extLst/>
          </a:lstStyle>
          <a:p>
            <a:endParaRPr lang="sl-SI"/>
          </a:p>
        </p:txBody>
      </p:sp>
      <p:sp>
        <p:nvSpPr>
          <p:cNvPr id="9" name="Ograda številke diapozitiva 8"/>
          <p:cNvSpPr>
            <a:spLocks noGrp="1"/>
          </p:cNvSpPr>
          <p:nvPr>
            <p:ph type="sldNum" sz="quarter" idx="12"/>
          </p:nvPr>
        </p:nvSpPr>
        <p:spPr/>
        <p:txBody>
          <a:bodyPr/>
          <a:lstStyle>
            <a:extLst/>
          </a:lstStyle>
          <a:p>
            <a:fld id="{061B32E2-6339-4D17-B895-84995B008A17}"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Ograda datuma 2"/>
          <p:cNvSpPr>
            <a:spLocks noGrp="1"/>
          </p:cNvSpPr>
          <p:nvPr>
            <p:ph type="dt" sz="half" idx="10"/>
          </p:nvPr>
        </p:nvSpPr>
        <p:spPr/>
        <p:txBody>
          <a:bodyPr/>
          <a:lstStyle>
            <a:extLst/>
          </a:lstStyle>
          <a:p>
            <a:fld id="{ABB90C41-7EB6-466F-B5FE-AE66C23A8FE7}" type="datetimeFigureOut">
              <a:rPr lang="sl-SI" smtClean="0"/>
              <a:t>2. 06. 2020</a:t>
            </a:fld>
            <a:endParaRPr lang="sl-SI"/>
          </a:p>
        </p:txBody>
      </p:sp>
      <p:sp>
        <p:nvSpPr>
          <p:cNvPr id="4" name="Ograda noge 3"/>
          <p:cNvSpPr>
            <a:spLocks noGrp="1"/>
          </p:cNvSpPr>
          <p:nvPr>
            <p:ph type="ftr" sz="quarter" idx="11"/>
          </p:nvPr>
        </p:nvSpPr>
        <p:spPr/>
        <p:txBody>
          <a:bodyPr/>
          <a:lstStyle>
            <a:extLst/>
          </a:lstStyle>
          <a:p>
            <a:endParaRPr lang="sl-SI"/>
          </a:p>
        </p:txBody>
      </p:sp>
      <p:sp>
        <p:nvSpPr>
          <p:cNvPr id="5" name="Ograda številke diapozitiva 4"/>
          <p:cNvSpPr>
            <a:spLocks noGrp="1"/>
          </p:cNvSpPr>
          <p:nvPr>
            <p:ph type="sldNum" sz="quarter" idx="12"/>
          </p:nvPr>
        </p:nvSpPr>
        <p:spPr/>
        <p:txBody>
          <a:bodyPr/>
          <a:lstStyle>
            <a:extLst/>
          </a:lstStyle>
          <a:p>
            <a:fld id="{061B32E2-6339-4D17-B895-84995B008A17}" type="slidenum">
              <a:rPr lang="sl-SI" smtClean="0"/>
              <a:t>‹#›</a:t>
            </a:fld>
            <a:endParaRPr lang="sl-SI"/>
          </a:p>
        </p:txBody>
      </p:sp>
      <p:sp>
        <p:nvSpPr>
          <p:cNvPr id="6" name="Naslov 5"/>
          <p:cNvSpPr>
            <a:spLocks noGrp="1"/>
          </p:cNvSpPr>
          <p:nvPr>
            <p:ph type="title"/>
          </p:nvPr>
        </p:nvSpPr>
        <p:spPr/>
        <p:txBody>
          <a:bodyPr rtlCol="0"/>
          <a:lstStyle>
            <a:extLst/>
          </a:lstStyle>
          <a:p>
            <a:r>
              <a:rPr kumimoji="0" lang="sl-SI" smtClean="0"/>
              <a:t>Uredite slog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extLst/>
          </a:lstStyle>
          <a:p>
            <a:fld id="{ABB90C41-7EB6-466F-B5FE-AE66C23A8FE7}" type="datetimeFigureOut">
              <a:rPr lang="sl-SI" smtClean="0"/>
              <a:t>2. 06. 2020</a:t>
            </a:fld>
            <a:endParaRPr lang="sl-SI"/>
          </a:p>
        </p:txBody>
      </p:sp>
      <p:sp>
        <p:nvSpPr>
          <p:cNvPr id="3" name="Ograda noge 2"/>
          <p:cNvSpPr>
            <a:spLocks noGrp="1"/>
          </p:cNvSpPr>
          <p:nvPr>
            <p:ph type="ftr" sz="quarter" idx="11"/>
          </p:nvPr>
        </p:nvSpPr>
        <p:spPr/>
        <p:txBody>
          <a:bodyPr/>
          <a:lstStyle>
            <a:extLst/>
          </a:lstStyle>
          <a:p>
            <a:endParaRPr lang="sl-SI"/>
          </a:p>
        </p:txBody>
      </p:sp>
      <p:sp>
        <p:nvSpPr>
          <p:cNvPr id="4" name="Ograda številke diapozitiva 3"/>
          <p:cNvSpPr>
            <a:spLocks noGrp="1"/>
          </p:cNvSpPr>
          <p:nvPr>
            <p:ph type="sldNum" sz="quarter" idx="12"/>
          </p:nvPr>
        </p:nvSpPr>
        <p:spPr/>
        <p:txBody>
          <a:bodyPr/>
          <a:lstStyle>
            <a:extLst/>
          </a:lstStyle>
          <a:p>
            <a:fld id="{061B32E2-6339-4D17-B895-84995B008A17}"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sl-SI" smtClean="0"/>
              <a:t>Uredite slog naslova matrice</a:t>
            </a:r>
            <a:endParaRPr kumimoji="0" lang="en-US"/>
          </a:p>
        </p:txBody>
      </p:sp>
      <p:sp>
        <p:nvSpPr>
          <p:cNvPr id="3" name="Ograda besedil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sl-SI" smtClean="0"/>
              <a:t>Uredite sloge besedila matrice</a:t>
            </a:r>
          </a:p>
        </p:txBody>
      </p:sp>
      <p:sp>
        <p:nvSpPr>
          <p:cNvPr id="4" name="Ograda vsebin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l-SI" smtClean="0"/>
              <a:t>Uredite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a:xfrm>
            <a:off x="6727032" y="6407944"/>
            <a:ext cx="1920240" cy="365760"/>
          </a:xfrm>
        </p:spPr>
        <p:txBody>
          <a:bodyPr/>
          <a:lstStyle>
            <a:extLst/>
          </a:lstStyle>
          <a:p>
            <a:fld id="{ABB90C41-7EB6-466F-B5FE-AE66C23A8FE7}" type="datetimeFigureOut">
              <a:rPr lang="sl-SI" smtClean="0"/>
              <a:t>2. 06. 2020</a:t>
            </a:fld>
            <a:endParaRPr lang="sl-SI"/>
          </a:p>
        </p:txBody>
      </p:sp>
      <p:sp>
        <p:nvSpPr>
          <p:cNvPr id="6" name="Ograda noge 5"/>
          <p:cNvSpPr>
            <a:spLocks noGrp="1"/>
          </p:cNvSpPr>
          <p:nvPr>
            <p:ph type="ftr" sz="quarter" idx="11"/>
          </p:nvPr>
        </p:nvSpPr>
        <p:spPr/>
        <p:txBody>
          <a:bodyPr/>
          <a:lstStyle>
            <a:extLst/>
          </a:lstStyle>
          <a:p>
            <a:endParaRPr lang="sl-SI"/>
          </a:p>
        </p:txBody>
      </p:sp>
      <p:sp>
        <p:nvSpPr>
          <p:cNvPr id="7" name="Ograda številke diapozitiva 6"/>
          <p:cNvSpPr>
            <a:spLocks noGrp="1"/>
          </p:cNvSpPr>
          <p:nvPr>
            <p:ph type="sldNum" sz="quarter" idx="12"/>
          </p:nvPr>
        </p:nvSpPr>
        <p:spPr/>
        <p:txBody>
          <a:bodyPr/>
          <a:lstStyle>
            <a:extLst/>
          </a:lstStyle>
          <a:p>
            <a:fld id="{061B32E2-6339-4D17-B895-84995B008A17}" type="slidenum">
              <a:rPr lang="sl-SI" smtClean="0"/>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Ref idx="1002">
        <a:schemeClr val="bg1"/>
      </p:bgRef>
    </p:bg>
    <p:spTree>
      <p:nvGrpSpPr>
        <p:cNvPr id="1" name=""/>
        <p:cNvGrpSpPr/>
        <p:nvPr/>
      </p:nvGrpSpPr>
      <p:grpSpPr>
        <a:xfrm>
          <a:off x="0" y="0"/>
          <a:ext cx="0" cy="0"/>
          <a:chOff x="0" y="0"/>
          <a:chExt cx="0" cy="0"/>
        </a:xfrm>
      </p:grpSpPr>
      <p:sp>
        <p:nvSpPr>
          <p:cNvPr id="4" name="Ograda besedil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sl-SI" smtClean="0"/>
              <a:t>Uredite sloge besedila matrice</a:t>
            </a:r>
          </a:p>
        </p:txBody>
      </p:sp>
      <p:sp>
        <p:nvSpPr>
          <p:cNvPr id="3" name="Ograda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sl-SI" smtClean="0"/>
              <a:t>Kliknite ikono, če želite dodati sliko</a:t>
            </a:r>
            <a:endParaRPr kumimoji="0" lang="en-US" dirty="0"/>
          </a:p>
        </p:txBody>
      </p:sp>
      <p:sp>
        <p:nvSpPr>
          <p:cNvPr id="5" name="Ograda datuma 4"/>
          <p:cNvSpPr>
            <a:spLocks noGrp="1"/>
          </p:cNvSpPr>
          <p:nvPr>
            <p:ph type="dt" sz="half" idx="10"/>
          </p:nvPr>
        </p:nvSpPr>
        <p:spPr/>
        <p:txBody>
          <a:bodyPr/>
          <a:lstStyle>
            <a:lvl1pPr>
              <a:defRPr>
                <a:solidFill>
                  <a:schemeClr val="tx1"/>
                </a:solidFill>
              </a:defRPr>
            </a:lvl1pPr>
            <a:extLst/>
          </a:lstStyle>
          <a:p>
            <a:fld id="{ABB90C41-7EB6-466F-B5FE-AE66C23A8FE7}" type="datetimeFigureOut">
              <a:rPr lang="sl-SI" smtClean="0"/>
              <a:t>2. 06. 2020</a:t>
            </a:fld>
            <a:endParaRPr lang="sl-SI"/>
          </a:p>
        </p:txBody>
      </p:sp>
      <p:sp>
        <p:nvSpPr>
          <p:cNvPr id="6" name="Ograda no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sl-SI"/>
          </a:p>
        </p:txBody>
      </p:sp>
      <p:sp>
        <p:nvSpPr>
          <p:cNvPr id="7" name="Ograda številke diapozitiva 6"/>
          <p:cNvSpPr>
            <a:spLocks noGrp="1"/>
          </p:cNvSpPr>
          <p:nvPr>
            <p:ph type="sldNum" sz="quarter" idx="12"/>
          </p:nvPr>
        </p:nvSpPr>
        <p:spPr/>
        <p:txBody>
          <a:bodyPr/>
          <a:lstStyle>
            <a:lvl1pPr>
              <a:defRPr>
                <a:solidFill>
                  <a:schemeClr val="tx1"/>
                </a:solidFill>
              </a:defRPr>
            </a:lvl1pPr>
            <a:extLst/>
          </a:lstStyle>
          <a:p>
            <a:fld id="{061B32E2-6339-4D17-B895-84995B008A17}" type="slidenum">
              <a:rPr lang="sl-SI" smtClean="0"/>
              <a:t>‹#›</a:t>
            </a:fld>
            <a:endParaRPr lang="sl-SI"/>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sl-SI" smtClean="0"/>
              <a:t>Uredite slog naslova matrice</a:t>
            </a:r>
            <a:endParaRPr kumimoji="0" lang="en-US"/>
          </a:p>
        </p:txBody>
      </p:sp>
      <p:sp>
        <p:nvSpPr>
          <p:cNvPr id="8" name="Prostoro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o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otni trikotnik 9"/>
          <p:cNvSpPr>
            <a:spLocks/>
          </p:cNvSpPr>
          <p:nvPr/>
        </p:nvSpPr>
        <p:spPr bwMode="auto">
          <a:xfrm>
            <a:off x="-6042" y="5791253"/>
            <a:ext cx="3402314" cy="1080868"/>
          </a:xfrm>
          <a:prstGeom prst="rtTriangle">
            <a:avLst/>
          </a:pr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en povezoval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karnic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karnic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o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o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otni trikotnik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en povezoval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grada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sl-SI" smtClean="0"/>
              <a:t>Uredite slog naslova matrice</a:t>
            </a:r>
            <a:endParaRPr kumimoji="0" lang="en-US"/>
          </a:p>
        </p:txBody>
      </p:sp>
      <p:sp>
        <p:nvSpPr>
          <p:cNvPr id="30" name="Ograda besedil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sl-SI" smtClean="0"/>
              <a:t>Uredite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10" name="Ograda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B90C41-7EB6-466F-B5FE-AE66C23A8FE7}" type="datetimeFigureOut">
              <a:rPr lang="sl-SI" smtClean="0"/>
              <a:t>2. 06. 2020</a:t>
            </a:fld>
            <a:endParaRPr lang="sl-SI"/>
          </a:p>
        </p:txBody>
      </p:sp>
      <p:sp>
        <p:nvSpPr>
          <p:cNvPr id="22" name="Ograda no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sl-SI"/>
          </a:p>
        </p:txBody>
      </p:sp>
      <p:sp>
        <p:nvSpPr>
          <p:cNvPr id="18" name="Ograda številke diapoz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61B32E2-6339-4D17-B895-84995B008A17}"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UPORABA </a:t>
            </a:r>
            <a:r>
              <a:rPr lang="sl-SI" dirty="0" smtClean="0"/>
              <a:t>TETRAPAKA</a:t>
            </a:r>
            <a:endParaRPr lang="sl-SI" dirty="0"/>
          </a:p>
        </p:txBody>
      </p:sp>
      <p:sp>
        <p:nvSpPr>
          <p:cNvPr id="3" name="Podnaslov 2"/>
          <p:cNvSpPr>
            <a:spLocks noGrp="1"/>
          </p:cNvSpPr>
          <p:nvPr>
            <p:ph type="subTitle" idx="1"/>
          </p:nvPr>
        </p:nvSpPr>
        <p:spPr>
          <a:xfrm>
            <a:off x="4860032" y="4797152"/>
            <a:ext cx="3704456" cy="1343000"/>
          </a:xfrm>
        </p:spPr>
        <p:txBody>
          <a:bodyPr/>
          <a:lstStyle/>
          <a:p>
            <a:r>
              <a:rPr lang="sl-SI" dirty="0" smtClean="0"/>
              <a:t>Katja Lapajne, </a:t>
            </a:r>
            <a:r>
              <a:rPr lang="sl-SI" err="1" smtClean="0"/>
              <a:t>2</a:t>
            </a:r>
            <a:r>
              <a:rPr lang="sl-SI" smtClean="0"/>
              <a:t>. N</a:t>
            </a:r>
            <a:endParaRPr lang="sl-SI" dirty="0"/>
          </a:p>
        </p:txBody>
      </p:sp>
    </p:spTree>
    <p:extLst>
      <p:ext uri="{BB962C8B-B14F-4D97-AF65-F5344CB8AC3E}">
        <p14:creationId xmlns:p14="http://schemas.microsoft.com/office/powerpoint/2010/main" val="421907513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Izbira tetrapaka</a:t>
            </a:r>
            <a:endParaRPr lang="sl-SI"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3203848" y="1916832"/>
            <a:ext cx="3028645" cy="404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688009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r>
              <a:rPr lang="sl-SI" dirty="0" smtClean="0"/>
              <a:t>milo, </a:t>
            </a:r>
          </a:p>
          <a:p>
            <a:r>
              <a:rPr lang="sl-SI" dirty="0" smtClean="0"/>
              <a:t>alkoholno </a:t>
            </a:r>
            <a:r>
              <a:rPr lang="sl-SI" dirty="0"/>
              <a:t>pisalo, </a:t>
            </a:r>
            <a:endParaRPr lang="sl-SI" dirty="0" smtClean="0"/>
          </a:p>
          <a:p>
            <a:r>
              <a:rPr lang="sl-SI" dirty="0" smtClean="0"/>
              <a:t>šablona, </a:t>
            </a:r>
          </a:p>
          <a:p>
            <a:r>
              <a:rPr lang="sl-SI" dirty="0" smtClean="0"/>
              <a:t>dva tetrapaka, </a:t>
            </a:r>
          </a:p>
          <a:p>
            <a:r>
              <a:rPr lang="sl-SI" dirty="0" smtClean="0"/>
              <a:t>pet </a:t>
            </a:r>
            <a:r>
              <a:rPr lang="sl-SI" dirty="0"/>
              <a:t>zamaškov, </a:t>
            </a:r>
            <a:endParaRPr lang="sl-SI" dirty="0" smtClean="0"/>
          </a:p>
          <a:p>
            <a:r>
              <a:rPr lang="sl-SI" dirty="0" smtClean="0"/>
              <a:t>škarje</a:t>
            </a:r>
            <a:r>
              <a:rPr lang="sl-SI" dirty="0"/>
              <a:t>, </a:t>
            </a:r>
            <a:endParaRPr lang="sl-SI" dirty="0" smtClean="0"/>
          </a:p>
          <a:p>
            <a:r>
              <a:rPr lang="sl-SI" dirty="0" err="1" smtClean="0"/>
              <a:t>olfa</a:t>
            </a:r>
            <a:r>
              <a:rPr lang="sl-SI" dirty="0" smtClean="0"/>
              <a:t> </a:t>
            </a:r>
            <a:r>
              <a:rPr lang="sl-SI" dirty="0"/>
              <a:t>nož in </a:t>
            </a:r>
            <a:r>
              <a:rPr lang="sl-SI" dirty="0" smtClean="0"/>
              <a:t> </a:t>
            </a:r>
          </a:p>
          <a:p>
            <a:r>
              <a:rPr lang="sl-SI" dirty="0" smtClean="0"/>
              <a:t>lepilna pištola.</a:t>
            </a:r>
            <a:endParaRPr lang="sl-SI" dirty="0"/>
          </a:p>
        </p:txBody>
      </p:sp>
      <p:sp>
        <p:nvSpPr>
          <p:cNvPr id="3" name="Naslov 2"/>
          <p:cNvSpPr>
            <a:spLocks noGrp="1"/>
          </p:cNvSpPr>
          <p:nvPr>
            <p:ph type="title"/>
          </p:nvPr>
        </p:nvSpPr>
        <p:spPr/>
        <p:txBody>
          <a:bodyPr/>
          <a:lstStyle/>
          <a:p>
            <a:r>
              <a:rPr lang="sl-SI" dirty="0" smtClean="0"/>
              <a:t>Pripomočki:</a:t>
            </a:r>
            <a:endParaRPr lang="sl-SI" dirty="0"/>
          </a:p>
        </p:txBody>
      </p:sp>
    </p:spTree>
    <p:extLst>
      <p:ext uri="{BB962C8B-B14F-4D97-AF65-F5344CB8AC3E}">
        <p14:creationId xmlns:p14="http://schemas.microsoft.com/office/powerpoint/2010/main" val="9348565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p:txBody>
          <a:bodyPr>
            <a:normAutofit/>
          </a:bodyPr>
          <a:lstStyle/>
          <a:p>
            <a:pPr marL="109728" indent="0">
              <a:buNone/>
            </a:pPr>
            <a:r>
              <a:rPr lang="sl-SI" dirty="0" smtClean="0"/>
              <a:t>1. Čiščenje embalaže z </a:t>
            </a:r>
            <a:r>
              <a:rPr lang="sl-SI" dirty="0"/>
              <a:t>milom in </a:t>
            </a:r>
            <a:r>
              <a:rPr lang="sl-SI" dirty="0" smtClean="0"/>
              <a:t>vodo </a:t>
            </a:r>
          </a:p>
          <a:p>
            <a:pPr marL="109728" indent="0">
              <a:buNone/>
            </a:pPr>
            <a:r>
              <a:rPr lang="sl-SI" dirty="0" smtClean="0"/>
              <a:t>2. Sušenje tetrapaku na radiatorju. </a:t>
            </a:r>
          </a:p>
          <a:p>
            <a:pPr marL="109728" indent="0">
              <a:buNone/>
            </a:pPr>
            <a:r>
              <a:rPr lang="sl-SI" dirty="0" smtClean="0"/>
              <a:t>3. Izdelava šablone iz papirja.</a:t>
            </a:r>
          </a:p>
          <a:p>
            <a:pPr marL="109728" indent="0">
              <a:buNone/>
            </a:pPr>
            <a:r>
              <a:rPr lang="sl-SI" dirty="0" smtClean="0"/>
              <a:t>4. S pomočjo šablone sem narisala črte na tetrapaku. </a:t>
            </a:r>
            <a:endParaRPr lang="sl-SI" dirty="0"/>
          </a:p>
        </p:txBody>
      </p:sp>
      <p:sp>
        <p:nvSpPr>
          <p:cNvPr id="2" name="Naslov 1"/>
          <p:cNvSpPr>
            <a:spLocks noGrp="1"/>
          </p:cNvSpPr>
          <p:nvPr>
            <p:ph type="title"/>
          </p:nvPr>
        </p:nvSpPr>
        <p:spPr/>
        <p:txBody>
          <a:bodyPr/>
          <a:lstStyle/>
          <a:p>
            <a:r>
              <a:rPr lang="sl-SI" dirty="0" smtClean="0"/>
              <a:t>Postopek:</a:t>
            </a:r>
            <a:endParaRPr lang="sl-SI" dirty="0"/>
          </a:p>
        </p:txBody>
      </p:sp>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1520" y="3747191"/>
            <a:ext cx="2232248" cy="1678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699792" y="4586590"/>
            <a:ext cx="2736304" cy="2055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580112" y="3501008"/>
            <a:ext cx="3273310" cy="2465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23528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67544" y="404664"/>
            <a:ext cx="8219256" cy="5602627"/>
          </a:xfrm>
        </p:spPr>
        <p:txBody>
          <a:bodyPr/>
          <a:lstStyle/>
          <a:p>
            <a:r>
              <a:rPr lang="sl-SI" dirty="0" smtClean="0"/>
              <a:t>5. Rezanje embalaže s pomočjo </a:t>
            </a:r>
            <a:r>
              <a:rPr lang="sl-SI" dirty="0" err="1" smtClean="0"/>
              <a:t>olfa</a:t>
            </a:r>
            <a:r>
              <a:rPr lang="sl-SI" dirty="0" smtClean="0"/>
              <a:t> noža in škarij.</a:t>
            </a:r>
          </a:p>
          <a:p>
            <a:r>
              <a:rPr lang="sl-SI" dirty="0" smtClean="0"/>
              <a:t>6. Lepljenje embalaže z lepilno pištolo.</a:t>
            </a:r>
          </a:p>
          <a:p>
            <a:pPr marL="109728" indent="0">
              <a:buNone/>
            </a:pPr>
            <a:endParaRPr lang="sl-SI"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79512" y="1822774"/>
            <a:ext cx="3092691" cy="232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339752" y="4358275"/>
            <a:ext cx="3072341"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012160" y="2060848"/>
            <a:ext cx="2539052" cy="3334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8600829"/>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67544" y="260648"/>
            <a:ext cx="8219256" cy="5746643"/>
          </a:xfrm>
        </p:spPr>
        <p:txBody>
          <a:bodyPr/>
          <a:lstStyle/>
          <a:p>
            <a:r>
              <a:rPr lang="sl-SI" dirty="0"/>
              <a:t>7</a:t>
            </a:r>
            <a:r>
              <a:rPr lang="sl-SI" dirty="0" smtClean="0"/>
              <a:t>. Dele</a:t>
            </a:r>
            <a:r>
              <a:rPr lang="sl-SI" dirty="0"/>
              <a:t>, kot so ogledala in okna na avtomobilu sem izrezala iz še enega tetrapaka. </a:t>
            </a:r>
            <a:endParaRPr lang="sl-SI" dirty="0" smtClean="0"/>
          </a:p>
          <a:p>
            <a:r>
              <a:rPr lang="sl-SI" dirty="0"/>
              <a:t>8</a:t>
            </a:r>
            <a:r>
              <a:rPr lang="sl-SI" dirty="0" smtClean="0"/>
              <a:t>. Dodala </a:t>
            </a:r>
            <a:r>
              <a:rPr lang="sl-SI" dirty="0"/>
              <a:t>sem še štiri zamaške, kot za gume in avtomobil je bil končan. </a:t>
            </a:r>
            <a:endParaRPr lang="sl-SI" dirty="0" smtClean="0"/>
          </a:p>
          <a:p>
            <a:r>
              <a:rPr lang="sl-SI" dirty="0"/>
              <a:t>9</a:t>
            </a:r>
            <a:r>
              <a:rPr lang="sl-SI" dirty="0" smtClean="0"/>
              <a:t>. Za </a:t>
            </a:r>
            <a:r>
              <a:rPr lang="sl-SI" dirty="0"/>
              <a:t>piko na i sem z  alkoholnim pisalom narisala brisalce, znamko avtomobila, luči, volan in pa sedeže, </a:t>
            </a:r>
            <a:r>
              <a:rPr lang="sl-SI" dirty="0" smtClean="0"/>
              <a:t>kateri </a:t>
            </a:r>
            <a:r>
              <a:rPr lang="sl-SI" dirty="0"/>
              <a:t>se </a:t>
            </a:r>
            <a:r>
              <a:rPr lang="sl-SI" dirty="0" smtClean="0"/>
              <a:t>vidijo </a:t>
            </a:r>
            <a:r>
              <a:rPr lang="sl-SI" dirty="0"/>
              <a:t>skozi okno.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24128" y="3783340"/>
            <a:ext cx="2304256" cy="2989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051720" y="3868902"/>
            <a:ext cx="2738352" cy="281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0107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sl-SI" dirty="0" smtClean="0"/>
              <a:t>Končni izdelek:</a:t>
            </a:r>
            <a:endParaRPr lang="sl-SI"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a:off x="395536" y="1520722"/>
            <a:ext cx="3600400" cy="2719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624474" y="1700808"/>
            <a:ext cx="3927499" cy="2323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419871" y="4437112"/>
            <a:ext cx="3415111" cy="199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891989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normAutofit fontScale="92500"/>
          </a:bodyPr>
          <a:lstStyle/>
          <a:p>
            <a:r>
              <a:rPr lang="sl-SI"/>
              <a:t>Med </a:t>
            </a:r>
            <a:r>
              <a:rPr lang="sl-SI" smtClean="0"/>
              <a:t>izdelavo </a:t>
            </a:r>
            <a:r>
              <a:rPr lang="sl-SI" dirty="0"/>
              <a:t>sem zelo uživala, saj uživam v oblikovanju novega izdelka. Že od nekdaj mi je v izziv izdelati nekaj novega in pri tem uživati, saj se ob delu tudi sprostiš in pozabiš na skrbi in šolske obveznosti. Naučila sem se, da lahko iz odpadnega materiala izdelaš nekaj kar je uporabnega ali vsaj za dekorativnost z malce vloženim trudom. Naloga mi je prikazala, da nek porabljen izdelek ne gledam več kot odpadek temveč nov izziv za kreativnost in izdelavo novega </a:t>
            </a:r>
            <a:r>
              <a:rPr lang="sl-SI" dirty="0" smtClean="0"/>
              <a:t>izdelka.</a:t>
            </a:r>
            <a:endParaRPr lang="sl-SI" dirty="0"/>
          </a:p>
        </p:txBody>
      </p:sp>
      <p:sp>
        <p:nvSpPr>
          <p:cNvPr id="3" name="Naslov 2"/>
          <p:cNvSpPr>
            <a:spLocks noGrp="1"/>
          </p:cNvSpPr>
          <p:nvPr>
            <p:ph type="title"/>
          </p:nvPr>
        </p:nvSpPr>
        <p:spPr/>
        <p:txBody>
          <a:bodyPr/>
          <a:lstStyle/>
          <a:p>
            <a:r>
              <a:rPr lang="sl-SI" dirty="0" smtClean="0"/>
              <a:t>Moje mnenje:</a:t>
            </a:r>
            <a:endParaRPr lang="sl-SI" dirty="0"/>
          </a:p>
        </p:txBody>
      </p:sp>
    </p:spTree>
    <p:extLst>
      <p:ext uri="{BB962C8B-B14F-4D97-AF65-F5344CB8AC3E}">
        <p14:creationId xmlns:p14="http://schemas.microsoft.com/office/powerpoint/2010/main" val="724214935"/>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ekanje">
  <a:themeElements>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tek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tek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TotalTime>
  <Words>246</Words>
  <Application>Microsoft Office PowerPoint</Application>
  <PresentationFormat>Diaprojekcija na zaslonu (4:3)</PresentationFormat>
  <Paragraphs>25</Paragraphs>
  <Slides>8</Slides>
  <Notes>0</Notes>
  <HiddenSlides>0</HiddenSlides>
  <MMClips>0</MMClips>
  <ScaleCrop>false</ScaleCrop>
  <HeadingPairs>
    <vt:vector size="4" baseType="variant">
      <vt:variant>
        <vt:lpstr>Tema</vt:lpstr>
      </vt:variant>
      <vt:variant>
        <vt:i4>1</vt:i4>
      </vt:variant>
      <vt:variant>
        <vt:lpstr>Naslovi diapozitivov</vt:lpstr>
      </vt:variant>
      <vt:variant>
        <vt:i4>8</vt:i4>
      </vt:variant>
    </vt:vector>
  </HeadingPairs>
  <TitlesOfParts>
    <vt:vector size="9" baseType="lpstr">
      <vt:lpstr>Stekanje</vt:lpstr>
      <vt:lpstr>UPORABA TETRAPAKA</vt:lpstr>
      <vt:lpstr>Izbira tetrapaka</vt:lpstr>
      <vt:lpstr>Pripomočki:</vt:lpstr>
      <vt:lpstr>Postopek:</vt:lpstr>
      <vt:lpstr>PowerPointova predstavitev</vt:lpstr>
      <vt:lpstr>PowerPointova predstavitev</vt:lpstr>
      <vt:lpstr>Končni izdelek:</vt:lpstr>
      <vt:lpstr>Moje mnenje: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RECIKLIRANJE TETRAPAKA</dc:title>
  <dc:creator>Uporabnik sistema Windows</dc:creator>
  <cp:lastModifiedBy>Silvo</cp:lastModifiedBy>
  <cp:revision>6</cp:revision>
  <dcterms:created xsi:type="dcterms:W3CDTF">2020-05-11T20:22:17Z</dcterms:created>
  <dcterms:modified xsi:type="dcterms:W3CDTF">2020-06-02T12:23:08Z</dcterms:modified>
</cp:coreProperties>
</file>