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1" autoAdjust="0"/>
    <p:restoredTop sz="95332" autoAdjust="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9FF52-0EEB-477C-B615-B7EB6B4C6246}" type="datetimeFigureOut">
              <a:rPr lang="sl-SI" smtClean="0"/>
              <a:t>30. 04. 2021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15BA4-F55F-4E4D-BBE6-EA4C6CFFD2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57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5BA4-F55F-4E4D-BBE6-EA4C6CFFD24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79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B8831-5F16-42D5-ABA5-17F72155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86B7E3-CAD5-4BD0-A552-A39CD425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CFDD64-8ED2-4733-9B0C-6F4D27EA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710ED0-183A-4162-BA88-ABDAC582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A392FF-B1D9-4076-88AE-C7C518A2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D0296-8E8E-4BC3-95BE-E0F3BEA7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C69C501-8A44-44E8-BAB2-DB3E96F81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3C72A6-6630-4DC6-A832-94EB1BEA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1244FA-AA39-4467-AC73-50DDB62D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130768-D243-462D-B243-8BB8492E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F7F9B94-F94B-4921-BC52-CF58BFA95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87712D2-0931-4D45-9B9C-DCAC1D66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BB7C30-C06E-4E46-A2C6-BFA9F4E9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A7544BB-62B8-4876-BFE4-5D9727C8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273FF0-D2F2-4412-8373-CAC5B136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0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FEC89-D8CE-4ED5-9559-577708FC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B4315C-44D0-4E2E-9E7C-E9C2DE9F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2E80F4-C8A6-4243-8E2C-D86ADE1F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354B51-0581-45AD-BF31-4820EEC3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C76B61-2EF3-465B-B7FF-8345006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3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3A4B9-27E4-43BB-B20E-B7F0E5FE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61A9FB2-14A4-4194-AFF8-55C3BA25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704D9A-8277-4F3F-84CB-7DBE5F4B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82739F-F14B-44C0-B157-7DF8C3C4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8DDFEB-6C80-46F4-A438-0EC0D745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2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871F0-5064-4151-9002-C7995513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7D361B-1C68-4995-963F-67D9B458D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191F278-8356-44E7-BBA5-D97897A05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F0D2CC-CAC2-4D02-A386-0D61A3F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B5ECF1B-A61A-4573-98D3-27F1CBE0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16DD62-C8F6-4532-A8D4-66412EF2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A79768-2151-4CA0-AF0B-DDE863EB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93CC905-3433-48CF-BE8A-E0F991AB4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9CB024-2C5A-4E28-910A-E53693EA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1D076FD-E082-4111-B2C8-F30FD4734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B09D51C-A182-4459-AE2B-6B8C9E17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91BABC3-6501-4361-89B3-A6AA0A7E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14DEC94-6386-4537-AA11-C468CF37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138E1A6-8025-4B7E-811E-18442132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6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078044-438E-443E-9057-3FBE92B1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05BC4A3-C624-4139-9AF1-815D685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A55489F-A719-41C0-B1BA-9E5F197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24A8540-71A4-4F1F-AD92-DE075C7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D1263A8-68C6-44DC-B377-3BBF0FE3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22DD00F-BBF1-496C-A156-E11DD45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3F3D7FC-128B-49B9-B17F-5BD2F6A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6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002C4-20F8-4A4A-8729-8B333EBE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CCF2E0-B784-4484-8214-16D139DA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9DA6938-02A1-4BD6-B71A-64F8EFF48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51C759F-FBC1-497A-B18A-BAE516C7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65FD6F8-76C7-48EA-A934-71C64BE7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CA2367-7264-4B77-85F2-CE270E71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17FC8C-E2BA-4185-B5A3-F6CAAFE1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941A475-0604-4F40-BB5F-2AFD77B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48D5C32-F1B1-4669-8EE0-F717E34B0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2F1D874-B384-448A-9225-0838138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77CFB4-216C-4487-9EAC-3108AD87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AADB766-7AEF-4A66-A919-95A18291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6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6FE9568-C7B7-4AD4-9824-4462FB42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949797-9B1F-46BE-A3F1-EE025B008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B1AA2D-DC3B-4515-9204-93CD2479E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2BEA-BBEA-4220-9AC0-B4A1F2699EE7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219D7D-0DA3-4201-81CF-93F447BE2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0D27BE-D783-4A71-B28D-85C8492CC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86F8-3A92-42BC-8FA8-96EEE8B0F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oveni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" b="9124"/>
          <a:stretch/>
        </p:blipFill>
        <p:spPr bwMode="auto">
          <a:xfrm>
            <a:off x="-1" y="0"/>
            <a:ext cx="12192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1547EC-0483-4049-8E68-E6A841235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291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HOW WELL DO YOU KNOW SLOVENIA?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A0FD57-B1B2-4F5F-A589-31A027FCB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4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A58AE-E9CF-4002-BCB2-D7388E57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9.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Who is the president of Slovenia?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84FB5C-2D82-483A-A6BC-370898D2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Janez Janša</a:t>
            </a: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Borut Pahor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Janez Drnovšek</a:t>
            </a:r>
            <a:endParaRPr lang="en-GB" dirty="0"/>
          </a:p>
        </p:txBody>
      </p:sp>
      <p:pic>
        <p:nvPicPr>
          <p:cNvPr id="5122" name="Picture 2" descr="Borut Pahor bo predsednik tudi prihodnjih pet let | Časor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 bwMode="auto">
          <a:xfrm>
            <a:off x="4155914" y="1995864"/>
            <a:ext cx="5341377" cy="40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222387" y="1995864"/>
            <a:ext cx="2274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Borut Pahor</a:t>
            </a:r>
          </a:p>
        </p:txBody>
      </p:sp>
    </p:spTree>
    <p:extLst>
      <p:ext uri="{BB962C8B-B14F-4D97-AF65-F5344CB8AC3E}">
        <p14:creationId xmlns:p14="http://schemas.microsoft.com/office/powerpoint/2010/main" val="35763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1BAFE-285B-492C-8F24-3E2EF7CC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10.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Which is the longest river in Slovenia?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2B68B0-3620-458E-B105-4726C3E7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Sava</a:t>
            </a: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Mura</a:t>
            </a: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Drava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endParaRPr lang="en-GB" dirty="0"/>
          </a:p>
        </p:txBody>
      </p:sp>
      <p:pic>
        <p:nvPicPr>
          <p:cNvPr id="1026" name="Picture 2" descr="Reka S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60" y="1825625"/>
            <a:ext cx="6152862" cy="46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233213" y="1921164"/>
            <a:ext cx="247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Sava</a:t>
            </a:r>
          </a:p>
        </p:txBody>
      </p:sp>
    </p:spTree>
    <p:extLst>
      <p:ext uri="{BB962C8B-B14F-4D97-AF65-F5344CB8AC3E}">
        <p14:creationId xmlns:p14="http://schemas.microsoft.com/office/powerpoint/2010/main" val="38923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6C9A8-E383-4A0B-95B7-E3FF46FB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1. Name the countries bordering Slovenia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40EF17-37E3-401F-863E-CFFE1F3AC97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Italy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Croatia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Austria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Hungary</a:t>
            </a:r>
            <a:endParaRPr lang="sl-SI" b="0" i="0" dirty="0">
              <a:solidFill>
                <a:srgbClr val="333333"/>
              </a:solidFill>
              <a:effectLst/>
              <a:latin typeface="PT Sans Narrow"/>
            </a:endParaRPr>
          </a:p>
          <a:p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Italy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Germany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Switzerland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Croatia</a:t>
            </a:r>
            <a:endParaRPr lang="sl-SI" b="0" i="0" dirty="0">
              <a:solidFill>
                <a:srgbClr val="333333"/>
              </a:solidFill>
              <a:effectLst/>
              <a:latin typeface="PT Sans Narrow"/>
            </a:endParaRPr>
          </a:p>
          <a:p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Germany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Italy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Austria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Hungary</a:t>
            </a:r>
            <a:endParaRPr lang="en-GB" dirty="0"/>
          </a:p>
        </p:txBody>
      </p:sp>
      <p:pic>
        <p:nvPicPr>
          <p:cNvPr id="2050" name="Picture 2" descr="CIA - The World Factbook -- Slov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75" y="3316565"/>
            <a:ext cx="6930315" cy="35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07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87FED-26DD-43A5-A40C-6D099E04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 </a:t>
            </a:r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2.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What is the capital city of Slovenia?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24401-AF73-48A8-AD42-ED563FA2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Koper</a:t>
            </a:r>
          </a:p>
          <a:p>
            <a:r>
              <a:rPr lang="sl-SI" dirty="0"/>
              <a:t>Maribor</a:t>
            </a:r>
          </a:p>
          <a:p>
            <a:r>
              <a:rPr lang="sl-SI" dirty="0"/>
              <a:t>Ljubljana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99" y="1690688"/>
            <a:ext cx="7828974" cy="469738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312058" y="1825625"/>
            <a:ext cx="269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Ljubljana</a:t>
            </a:r>
          </a:p>
        </p:txBody>
      </p:sp>
    </p:spTree>
    <p:extLst>
      <p:ext uri="{BB962C8B-B14F-4D97-AF65-F5344CB8AC3E}">
        <p14:creationId xmlns:p14="http://schemas.microsoft.com/office/powerpoint/2010/main" val="3355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A7147D-FF91-481A-8D3C-17F95C7C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3.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How many </a:t>
            </a:r>
            <a:r>
              <a:rPr lang="sl-SI" sz="3200" b="1" i="0" dirty="0" err="1">
                <a:solidFill>
                  <a:srgbClr val="333333"/>
                </a:solidFill>
                <a:effectLst/>
                <a:latin typeface="PT Sans Narrow"/>
              </a:rPr>
              <a:t>people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 are there in Slovenia?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3D9BB7-A4B8-4C67-A429-C5C3471A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1.5 </a:t>
            </a:r>
            <a:r>
              <a:rPr lang="sl-SI" b="0" i="0" dirty="0" err="1" smtClean="0">
                <a:solidFill>
                  <a:srgbClr val="333333"/>
                </a:solidFill>
                <a:effectLst/>
                <a:latin typeface="PT Sans Narrow"/>
              </a:rPr>
              <a:t>millions</a:t>
            </a:r>
            <a:endParaRPr lang="sl-SI" b="0" i="0" dirty="0">
              <a:solidFill>
                <a:srgbClr val="333333"/>
              </a:solidFill>
              <a:effectLst/>
              <a:latin typeface="PT Sans Narrow"/>
            </a:endParaRP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2 </a:t>
            </a:r>
            <a:r>
              <a:rPr lang="sl-SI" b="0" i="0" dirty="0" err="1" smtClean="0">
                <a:solidFill>
                  <a:srgbClr val="333333"/>
                </a:solidFill>
                <a:effectLst/>
                <a:latin typeface="PT Sans Narrow"/>
              </a:rPr>
              <a:t>millions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3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millions</a:t>
            </a:r>
            <a:endParaRPr lang="en-GB" dirty="0"/>
          </a:p>
        </p:txBody>
      </p:sp>
      <p:pic>
        <p:nvPicPr>
          <p:cNvPr id="10242" name="Picture 2" descr="Häckchen- Und Kreuzmarkierung Vektor Abbildung - Illustration von kunst,  muster: 572267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r="45412" b="19252"/>
          <a:stretch/>
        </p:blipFill>
        <p:spPr bwMode="auto">
          <a:xfrm>
            <a:off x="2678544" y="2262909"/>
            <a:ext cx="766619" cy="6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67B96-336C-4AD6-AE69-55392925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4.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What is the name of our national anthem?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1074AE-F6F2-4FFB-AE04-90791563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Na zdravje</a:t>
            </a: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Zdravljica</a:t>
            </a:r>
          </a:p>
          <a:p>
            <a:r>
              <a:rPr lang="sl-SI" dirty="0">
                <a:solidFill>
                  <a:srgbClr val="333333"/>
                </a:solidFill>
                <a:latin typeface="PT Sans Narrow"/>
              </a:rPr>
              <a:t>Domovini</a:t>
            </a:r>
            <a:endParaRPr lang="en-GB" dirty="0"/>
          </a:p>
        </p:txBody>
      </p:sp>
      <p:pic>
        <p:nvPicPr>
          <p:cNvPr id="9218" name="Picture 2" descr="Kako je Prešernova Zdravljica postala slovenska himna? - Veseljak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" b="10044"/>
          <a:stretch/>
        </p:blipFill>
        <p:spPr bwMode="auto">
          <a:xfrm>
            <a:off x="3549363" y="1422033"/>
            <a:ext cx="5502274" cy="51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2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B64AA5-4D77-41F8-9A63-14AF04B6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5.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Which are the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PT Sans Narrow"/>
              </a:rPr>
              <a:t>colours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 of the Slovene flag?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72866C-8CB5-4FDE-A9CD-2F614AF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White,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blue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yellow</a:t>
            </a:r>
            <a:endParaRPr lang="sl-SI" b="0" i="0" dirty="0">
              <a:solidFill>
                <a:srgbClr val="333333"/>
              </a:solidFill>
              <a:effectLst/>
              <a:latin typeface="PT Sans Narrow"/>
            </a:endParaRP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White,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blue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red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Blue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, red,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green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38" y="2666176"/>
            <a:ext cx="7267062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0AFD93-DEB1-4F41-ABF3-AEF033F9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6.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Which symbols can be found on the Slovene flag?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231336-5853-4B7A-A466-68A4346D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PT Sans Narrow"/>
              </a:rPr>
              <a:t>the eagle, the 3 stars, the mountain</a:t>
            </a:r>
            <a:endParaRPr lang="sl-SI" b="0" i="0" dirty="0">
              <a:solidFill>
                <a:srgbClr val="333333"/>
              </a:solidFill>
              <a:effectLst/>
              <a:latin typeface="PT Sans Narrow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PT Sans Narrow"/>
              </a:rPr>
              <a:t>the sun, the 3 stars, the river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PT Sans Narrow"/>
              </a:rPr>
              <a:t>the </a:t>
            </a:r>
            <a:r>
              <a:rPr lang="sl-SI" dirty="0" err="1" smtClean="0">
                <a:solidFill>
                  <a:srgbClr val="333333"/>
                </a:solidFill>
                <a:latin typeface="PT Sans Narrow"/>
              </a:rPr>
              <a:t>river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PT Sans Narrow"/>
              </a:rPr>
              <a:t>, </a:t>
            </a:r>
            <a:r>
              <a:rPr lang="en-US" b="0" i="0" dirty="0">
                <a:solidFill>
                  <a:srgbClr val="333333"/>
                </a:solidFill>
                <a:effectLst/>
                <a:latin typeface="PT Sans Narrow"/>
              </a:rPr>
              <a:t>the 3 stars, the mountain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99" y="1914240"/>
            <a:ext cx="3446811" cy="42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7FA27F-8FBB-429D-8AE7-F82C2349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7.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PT Sans Narrow"/>
              </a:rPr>
              <a:t>Which is the highest mountain in Slovenia?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5E70E3-BD49-4C67-A046-5D65DA712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Vršič</a:t>
            </a:r>
          </a:p>
          <a:p>
            <a:r>
              <a:rPr lang="sl-SI" dirty="0">
                <a:solidFill>
                  <a:srgbClr val="333333"/>
                </a:solidFill>
                <a:latin typeface="PT Sans Narrow"/>
              </a:rPr>
              <a:t>Triglav</a:t>
            </a:r>
          </a:p>
          <a:p>
            <a:r>
              <a:rPr lang="sl-SI" dirty="0">
                <a:solidFill>
                  <a:srgbClr val="333333"/>
                </a:solidFill>
                <a:latin typeface="PT Sans Narrow"/>
              </a:rPr>
              <a:t>Šmarna gora</a:t>
            </a:r>
            <a:endParaRPr lang="en-GB" dirty="0"/>
          </a:p>
        </p:txBody>
      </p:sp>
      <p:pic>
        <p:nvPicPr>
          <p:cNvPr id="7170" name="Picture 2" descr="Praznovanje 240. obletnice prvega vzpona na Triglav se bliža vrhuncu |  Insajder.com - Objektivno. Odkrito. Točn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56" y="2074526"/>
            <a:ext cx="6051261" cy="40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80196" y="2355273"/>
            <a:ext cx="203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</a:rPr>
              <a:t>Triglav</a:t>
            </a:r>
          </a:p>
        </p:txBody>
      </p:sp>
    </p:spTree>
    <p:extLst>
      <p:ext uri="{BB962C8B-B14F-4D97-AF65-F5344CB8AC3E}">
        <p14:creationId xmlns:p14="http://schemas.microsoft.com/office/powerpoint/2010/main" val="8220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955159-6AA3-44CC-8F73-993E067C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8.Name 3 </a:t>
            </a:r>
            <a:r>
              <a:rPr lang="sl-SI" sz="3200" b="1" i="0" dirty="0" err="1">
                <a:solidFill>
                  <a:srgbClr val="333333"/>
                </a:solidFill>
                <a:effectLst/>
                <a:latin typeface="PT Sans Narrow"/>
              </a:rPr>
              <a:t>traditional</a:t>
            </a:r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 </a:t>
            </a:r>
            <a:r>
              <a:rPr lang="sl-SI" sz="3200" b="1" i="0" dirty="0" err="1">
                <a:solidFill>
                  <a:srgbClr val="333333"/>
                </a:solidFill>
                <a:effectLst/>
                <a:latin typeface="PT Sans Narrow"/>
              </a:rPr>
              <a:t>Slovene</a:t>
            </a:r>
            <a:r>
              <a:rPr lang="sl-SI" sz="3200" b="1" i="0" dirty="0">
                <a:solidFill>
                  <a:srgbClr val="333333"/>
                </a:solidFill>
                <a:effectLst/>
                <a:latin typeface="PT Sans Narrow"/>
              </a:rPr>
              <a:t> </a:t>
            </a:r>
            <a:r>
              <a:rPr lang="sl-SI" sz="3200" b="1" i="0" dirty="0" err="1">
                <a:solidFill>
                  <a:srgbClr val="333333"/>
                </a:solidFill>
                <a:effectLst/>
                <a:latin typeface="PT Sans Narrow"/>
              </a:rPr>
              <a:t>dishes</a:t>
            </a:r>
            <a:endParaRPr lang="en-GB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89432B-B573-4DAD-A7E1-D3017189B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ajdovi žganci, prekmurska gibanica, idrijski žlikrofi</a:t>
            </a:r>
          </a:p>
          <a:p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pasta, pizza,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PT Sans Narrow"/>
              </a:rPr>
              <a:t>smoked</a:t>
            </a:r>
            <a:r>
              <a:rPr lang="sl-SI" b="0" i="0" dirty="0">
                <a:solidFill>
                  <a:srgbClr val="333333"/>
                </a:solidFill>
                <a:effectLst/>
                <a:latin typeface="PT Sans Narrow"/>
              </a:rPr>
              <a:t> ham</a:t>
            </a:r>
            <a:endParaRPr lang="sl-SI" dirty="0">
              <a:solidFill>
                <a:srgbClr val="333333"/>
              </a:solidFill>
              <a:latin typeface="PT Sans Narrow"/>
            </a:endParaRPr>
          </a:p>
          <a:p>
            <a:r>
              <a:rPr lang="sl-SI" dirty="0" err="1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heeseburger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202124"/>
                </a:solidFill>
                <a:latin typeface="arial" panose="020B0604020202020204" pitchFamily="34" charset="0"/>
              </a:rPr>
              <a:t>n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achos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hot dog</a:t>
            </a:r>
            <a:endParaRPr lang="en-GB" dirty="0"/>
          </a:p>
        </p:txBody>
      </p:sp>
      <p:pic>
        <p:nvPicPr>
          <p:cNvPr id="6146" name="Picture 2" descr="Idrija-style Žlikrofi | Recipe | Združenje Turističnih Kmetij Slovenije |  Slovenian food, Recipes, Side dish recipes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0299" r="9043" b="2444"/>
          <a:stretch/>
        </p:blipFill>
        <p:spPr bwMode="auto">
          <a:xfrm>
            <a:off x="7876248" y="3688137"/>
            <a:ext cx="3971637" cy="26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jubljanska dolenjšč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" y="3729423"/>
            <a:ext cx="4087923" cy="26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kmurska gibanica - Zlata Ptičk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1279" r="4645" b="12014"/>
          <a:stretch/>
        </p:blipFill>
        <p:spPr bwMode="auto">
          <a:xfrm>
            <a:off x="4112860" y="3674349"/>
            <a:ext cx="3763388" cy="26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7AC48CADF00B41871C722ED28DC89C" ma:contentTypeVersion="3" ma:contentTypeDescription="Ustvari nov dokument." ma:contentTypeScope="" ma:versionID="f2a4a1f3b6705af7f2d8ccaf4b50e642">
  <xsd:schema xmlns:xsd="http://www.w3.org/2001/XMLSchema" xmlns:xs="http://www.w3.org/2001/XMLSchema" xmlns:p="http://schemas.microsoft.com/office/2006/metadata/properties" xmlns:ns2="f0eb32b0-7ab3-438b-9c3b-6d80dda2ffd7" targetNamespace="http://schemas.microsoft.com/office/2006/metadata/properties" ma:root="true" ma:fieldsID="4c54812147bd060a928916e97a5a3a40" ns2:_="">
    <xsd:import namespace="f0eb32b0-7ab3-438b-9c3b-6d80dda2f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b32b0-7ab3-438b-9c3b-6d80dda2ff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21193-7350-4E1E-B2A2-C24E8D26E27D}"/>
</file>

<file path=customXml/itemProps2.xml><?xml version="1.0" encoding="utf-8"?>
<ds:datastoreItem xmlns:ds="http://schemas.openxmlformats.org/officeDocument/2006/customXml" ds:itemID="{F8609C1E-9090-444E-BEEA-75FAC9F2E580}"/>
</file>

<file path=customXml/itemProps3.xml><?xml version="1.0" encoding="utf-8"?>
<ds:datastoreItem xmlns:ds="http://schemas.openxmlformats.org/officeDocument/2006/customXml" ds:itemID="{6E418511-34A8-4B98-AADD-C65D2938756E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200</Words>
  <Application>Microsoft Office PowerPoint</Application>
  <PresentationFormat>Širokozaslonsko</PresentationFormat>
  <Paragraphs>46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PT Sans Narrow</vt:lpstr>
      <vt:lpstr>Officeova tema</vt:lpstr>
      <vt:lpstr>HOW WELL DO YOU KNOW SLOVENIA?</vt:lpstr>
      <vt:lpstr>1. Name the countries bordering Slovenia</vt:lpstr>
      <vt:lpstr> 2.What is the capital city of Slovenia?</vt:lpstr>
      <vt:lpstr>3.How many people are there in Slovenia?</vt:lpstr>
      <vt:lpstr>4.What is the name of our national anthem?</vt:lpstr>
      <vt:lpstr>5.Which are the colours of the Slovene flag?</vt:lpstr>
      <vt:lpstr>6.Which symbols can be found on the Slovene flag?</vt:lpstr>
      <vt:lpstr>7.Which is the highest mountain in Slovenia?</vt:lpstr>
      <vt:lpstr>8.Name 3 traditional Slovene dishes</vt:lpstr>
      <vt:lpstr>9.Who is the president of Slovenia?</vt:lpstr>
      <vt:lpstr>10.Which is the longest river in Slovenia?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YOU KNOW SLOVENIA?</dc:title>
  <dc:creator>Petra Dolenec</dc:creator>
  <cp:lastModifiedBy>Klara</cp:lastModifiedBy>
  <cp:revision>53</cp:revision>
  <dcterms:created xsi:type="dcterms:W3CDTF">2021-04-29T17:29:16Z</dcterms:created>
  <dcterms:modified xsi:type="dcterms:W3CDTF">2021-04-30T10:13:05Z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0x010100187AC48CADF00B41871C722ED28DC89C</vt:lpwstr>
  </property>
</Properties>
</file>