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920A-1A90-4618-A064-09745BC8559E}" type="datetimeFigureOut">
              <a:rPr lang="sl-SI" smtClean="0"/>
              <a:t>13. 06. 2018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FCDB-B823-49FE-9067-107339257488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920A-1A90-4618-A064-09745BC8559E}" type="datetimeFigureOut">
              <a:rPr lang="sl-SI" smtClean="0"/>
              <a:t>13. 06. 2018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FCDB-B823-49FE-9067-1073392574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920A-1A90-4618-A064-09745BC8559E}" type="datetimeFigureOut">
              <a:rPr lang="sl-SI" smtClean="0"/>
              <a:t>13. 06. 2018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FCDB-B823-49FE-9067-1073392574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920A-1A90-4618-A064-09745BC8559E}" type="datetimeFigureOut">
              <a:rPr lang="sl-SI" smtClean="0"/>
              <a:t>13. 06. 2018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FCDB-B823-49FE-9067-107339257488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920A-1A90-4618-A064-09745BC8559E}" type="datetimeFigureOut">
              <a:rPr lang="sl-SI" smtClean="0"/>
              <a:t>13. 06. 2018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FCDB-B823-49FE-9067-1073392574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920A-1A90-4618-A064-09745BC8559E}" type="datetimeFigureOut">
              <a:rPr lang="sl-SI" smtClean="0"/>
              <a:t>13. 06. 2018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FCDB-B823-49FE-9067-107339257488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920A-1A90-4618-A064-09745BC8559E}" type="datetimeFigureOut">
              <a:rPr lang="sl-SI" smtClean="0"/>
              <a:t>13. 06. 2018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FCDB-B823-49FE-9067-107339257488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920A-1A90-4618-A064-09745BC8559E}" type="datetimeFigureOut">
              <a:rPr lang="sl-SI" smtClean="0"/>
              <a:t>13. 06. 2018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FCDB-B823-49FE-9067-1073392574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920A-1A90-4618-A064-09745BC8559E}" type="datetimeFigureOut">
              <a:rPr lang="sl-SI" smtClean="0"/>
              <a:t>13. 06. 2018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FCDB-B823-49FE-9067-1073392574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920A-1A90-4618-A064-09745BC8559E}" type="datetimeFigureOut">
              <a:rPr lang="sl-SI" smtClean="0"/>
              <a:t>13. 06. 2018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FCDB-B823-49FE-9067-1073392574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920A-1A90-4618-A064-09745BC8559E}" type="datetimeFigureOut">
              <a:rPr lang="sl-SI" smtClean="0"/>
              <a:t>13. 06. 2018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FCDB-B823-49FE-9067-107339257488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A4920A-1A90-4618-A064-09745BC8559E}" type="datetimeFigureOut">
              <a:rPr lang="sl-SI" smtClean="0"/>
              <a:t>13. 06. 2018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F0FCDB-B823-49FE-9067-107339257488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20608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l-SI" dirty="0" smtClean="0"/>
              <a:t>Teren v TNP v okviru modula </a:t>
            </a:r>
            <a:r>
              <a:rPr lang="sl-SI" dirty="0" smtClean="0"/>
              <a:t>Ekosistemi, izvajanje dejavnosti v prostoru in </a:t>
            </a:r>
            <a:r>
              <a:rPr lang="sl-SI" dirty="0" err="1" smtClean="0"/>
              <a:t>ekoremediacije</a:t>
            </a:r>
            <a:endParaRPr lang="sl-SI" dirty="0" smtClean="0"/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Mentorja: prof. Marjeta Vovk in prof. Jure Ausec</a:t>
            </a:r>
          </a:p>
          <a:p>
            <a:pPr algn="ctr"/>
            <a:r>
              <a:rPr lang="sl-SI" dirty="0" smtClean="0"/>
              <a:t>Zunanja strokovnjaka iz TNP: g. Andrej Arih in g. Boštjan Podgornik</a:t>
            </a:r>
          </a:p>
          <a:p>
            <a:pPr algn="ctr"/>
            <a:endParaRPr lang="sl-SI" dirty="0" smtClean="0"/>
          </a:p>
          <a:p>
            <a:r>
              <a:rPr lang="sl-SI" dirty="0" smtClean="0"/>
              <a:t>   Strahinj, 12.6. 2018             		 Katja in Eva Končan 1.N    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463132"/>
            <a:ext cx="9144000" cy="1793167"/>
          </a:xfrm>
          <a:effectLst/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sl-SI" sz="4000" dirty="0" smtClean="0">
                <a:effectLst/>
              </a:rPr>
              <a:t>Izvajanje dejavnosti v prostoru okoli Bohinjskega jezera</a:t>
            </a:r>
            <a:endParaRPr lang="sl-SI" sz="4000" dirty="0"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070"/>
            <a:ext cx="1440000" cy="68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18" y="145844"/>
            <a:ext cx="1080000" cy="72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7085"/>
            <a:ext cx="2520000" cy="35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88" y="196715"/>
            <a:ext cx="1440000" cy="6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9988"/>
            <a:ext cx="1440000" cy="77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3"/>
          <a:stretch/>
        </p:blipFill>
        <p:spPr bwMode="auto">
          <a:xfrm>
            <a:off x="2750487" y="2852936"/>
            <a:ext cx="36430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7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Predstavitev našega odhoda v TNP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300396" y="1268760"/>
            <a:ext cx="2664296" cy="3816424"/>
          </a:xfrm>
        </p:spPr>
        <p:txBody>
          <a:bodyPr>
            <a:noAutofit/>
          </a:bodyPr>
          <a:lstStyle/>
          <a:p>
            <a:r>
              <a:rPr lang="sl-SI" sz="1700" dirty="0" smtClean="0"/>
              <a:t>Pri predmetu EDE smo se 7.6. 2018 odpravili v TNP, kjer smo si ogledali Bohinjsko jezero in njegovo okolico.</a:t>
            </a:r>
          </a:p>
          <a:p>
            <a:r>
              <a:rPr lang="sl-SI" sz="1700" dirty="0" smtClean="0"/>
              <a:t>Med hojo okoli jezera smo videli veliko zanimivih stvari in se naučili veliko novega.</a:t>
            </a:r>
          </a:p>
          <a:p>
            <a:r>
              <a:rPr lang="sl-SI" sz="1700" dirty="0" smtClean="0"/>
              <a:t>Spoznali smo delovanje TNP-ja, okolice Bohinjskega jezera(gozdovi,jezero,promet,obiskovalci,…).</a:t>
            </a:r>
          </a:p>
          <a:p>
            <a:r>
              <a:rPr lang="sl-SI" sz="1700" dirty="0" smtClean="0"/>
              <a:t>Med potjo smo reševali učne liste, ki so opisovali probleme na katere smo morali najti rešitve.</a:t>
            </a:r>
            <a:endParaRPr lang="sl-SI" sz="1700" dirty="0"/>
          </a:p>
        </p:txBody>
      </p:sp>
      <p:pic>
        <p:nvPicPr>
          <p:cNvPr id="4" name="Slika 3" descr="C:\Users\Domaci_racunalnik\Desktop\20180607_0927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8762" y="2254301"/>
            <a:ext cx="2195688" cy="166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3906" r="-16925" b="-1"/>
          <a:stretch/>
        </p:blipFill>
        <p:spPr bwMode="auto">
          <a:xfrm rot="5400000">
            <a:off x="3345954" y="4583038"/>
            <a:ext cx="2483806" cy="233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7407" y="2477610"/>
            <a:ext cx="335380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5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0" y="983920"/>
            <a:ext cx="6400800" cy="3474720"/>
          </a:xfrm>
        </p:spPr>
        <p:txBody>
          <a:bodyPr>
            <a:normAutofit/>
          </a:bodyPr>
          <a:lstStyle/>
          <a:p>
            <a:r>
              <a:rPr lang="sl-SI" sz="1700" dirty="0" smtClean="0"/>
              <a:t>Ob prihodu smo si privoščili malico, nato pa sta  nam strokovnjaka iz TNP predstavila prvi problem okoli Bohinjskega jezera – parkiranje in promet na sploh.</a:t>
            </a:r>
          </a:p>
          <a:p>
            <a:r>
              <a:rPr lang="sl-SI" sz="1700" dirty="0" smtClean="0"/>
              <a:t>Sledila je kratka predstavitev prvega, drugega in tretjega varstvenega območja, razlaga ekonomske, socialne in proizvodne vloge v TNP-ju ter opis problemov.</a:t>
            </a:r>
          </a:p>
          <a:p>
            <a:r>
              <a:rPr lang="sl-SI" sz="1700" dirty="0" smtClean="0"/>
              <a:t>Kot največji problem je vodič izpostavil ne podpiranje države pri odločitvah ter denar, ki jim ga država ne nameni.</a:t>
            </a:r>
            <a:endParaRPr lang="sl-SI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3290"/>
            <a:ext cx="2850254" cy="221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880320" cy="215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lika 7" descr="C:\Users\Domaci_racunalnik\Desktop\20180607_0923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7719" y="3317564"/>
            <a:ext cx="3168353" cy="267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C:\Users\Domaci_racunalnik\Desktop\20180607_0923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2729458" cy="2157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6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179512" y="279589"/>
            <a:ext cx="6400800" cy="3474720"/>
          </a:xfrm>
        </p:spPr>
        <p:txBody>
          <a:bodyPr>
            <a:normAutofit/>
          </a:bodyPr>
          <a:lstStyle/>
          <a:p>
            <a:r>
              <a:rPr lang="sl-SI" sz="1700" dirty="0" smtClean="0"/>
              <a:t>Pot smo nadaljevali okoli jezera. V prvem delu poti smo si ogledali že sanirano območje, v drugem pa še ne saniranega, kjer drevesa še ležijo po tleh.</a:t>
            </a:r>
          </a:p>
          <a:p>
            <a:r>
              <a:rPr lang="sl-SI" sz="1700" dirty="0" smtClean="0"/>
              <a:t>Vodič nam je razložil, da bodo drevesa pustili tu, ker bo na tem mestu v prihodnosti predstavitvena postaja za hrošča alpskega kozlička.</a:t>
            </a:r>
            <a:endParaRPr lang="sl-SI" sz="1700" dirty="0"/>
          </a:p>
        </p:txBody>
      </p:sp>
      <p:pic>
        <p:nvPicPr>
          <p:cNvPr id="4" name="Slika 3" descr="C:\Users\Domaci_racunalnik\Desktop\20180607_1054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23" y="2077801"/>
            <a:ext cx="2748508" cy="195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81" y="1781691"/>
            <a:ext cx="3206526" cy="227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51" y="4161134"/>
            <a:ext cx="3240360" cy="23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806" y="4203382"/>
            <a:ext cx="2751028" cy="206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65356" y="4281370"/>
            <a:ext cx="2547969" cy="191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3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0" y="0"/>
            <a:ext cx="6400800" cy="3474720"/>
          </a:xfrm>
        </p:spPr>
        <p:txBody>
          <a:bodyPr>
            <a:normAutofit/>
          </a:bodyPr>
          <a:lstStyle/>
          <a:p>
            <a:r>
              <a:rPr lang="sl-SI" sz="1700" dirty="0" smtClean="0"/>
              <a:t>Na tretji točki smo si ogledali narejeno vlako, ki je uničila habitat živalim in prostor rastlinam, kamenje pri delanju poti pa je pristalo v jezeru.</a:t>
            </a:r>
          </a:p>
          <a:p>
            <a:r>
              <a:rPr lang="sl-SI" sz="1700" dirty="0" smtClean="0"/>
              <a:t>Na četrti točki smo si ogledali ribogojnico, ki propada že 20 let. Včasih so tu uspešno gojili lipane, kar pa so zaradi novega načina hranjenja opustili. </a:t>
            </a:r>
          </a:p>
          <a:p>
            <a:r>
              <a:rPr lang="sl-SI" sz="1700" dirty="0" smtClean="0"/>
              <a:t>Za analizo dela si je vsaka od skupin izbrala svoj problem, ga razložila in povedala možne rešitve.</a:t>
            </a:r>
          </a:p>
          <a:p>
            <a:r>
              <a:rPr lang="sl-SI" sz="1700" dirty="0" smtClean="0"/>
              <a:t>Za zaključek terena v Bohinju je nekaj fantov skočilo v jezero.</a:t>
            </a:r>
            <a:endParaRPr lang="sl-SI" sz="1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46155" y="4253066"/>
            <a:ext cx="2586244" cy="19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9913" y="602974"/>
            <a:ext cx="2738603" cy="20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23698"/>
            <a:ext cx="273630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2" y="4781244"/>
            <a:ext cx="2799533" cy="19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69294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9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</TotalTime>
  <Words>339</Words>
  <Application>Microsoft Office PowerPoint</Application>
  <PresentationFormat>Diaprojekcija na zaslonu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Georgia</vt:lpstr>
      <vt:lpstr>Trebuchet MS</vt:lpstr>
      <vt:lpstr>Sled</vt:lpstr>
      <vt:lpstr>Izvajanje dejavnosti v prostoru okoli Bohinjskega jezera</vt:lpstr>
      <vt:lpstr>Predstavitev našega odhoda v TNP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Okoli Bohinjskega jezera</dc:title>
  <dc:creator>Domaci_racunalnik</dc:creator>
  <cp:lastModifiedBy>Gost</cp:lastModifiedBy>
  <cp:revision>10</cp:revision>
  <dcterms:created xsi:type="dcterms:W3CDTF">2018-06-11T14:19:29Z</dcterms:created>
  <dcterms:modified xsi:type="dcterms:W3CDTF">2018-06-13T11:56:38Z</dcterms:modified>
</cp:coreProperties>
</file>