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4" r:id="rId8"/>
    <p:sldId id="265" r:id="rId9"/>
    <p:sldId id="267" r:id="rId10"/>
    <p:sldId id="263" r:id="rId11"/>
    <p:sldId id="266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18" autoAdjust="0"/>
  </p:normalViewPr>
  <p:slideViewPr>
    <p:cSldViewPr>
      <p:cViewPr varScale="1">
        <p:scale>
          <a:sx n="65" d="100"/>
          <a:sy n="65" d="100"/>
        </p:scale>
        <p:origin x="-129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kroži kota na diagonali pravokotnika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75EBDED-4969-4ED1-9029-20AD74851CCE}" type="datetimeFigureOut">
              <a:rPr lang="sl-SI" smtClean="0"/>
              <a:t>29.11.2015</a:t>
            </a:fld>
            <a:endParaRPr lang="sl-SI"/>
          </a:p>
        </p:txBody>
      </p:sp>
      <p:sp>
        <p:nvSpPr>
          <p:cNvPr id="11" name="Ograda številke diapozitiva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0706373-5ADF-4C15-873A-B3CB855C10B3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Ograda nog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5EBDED-4969-4ED1-9029-20AD74851CCE}" type="datetimeFigureOut">
              <a:rPr lang="sl-SI" smtClean="0"/>
              <a:t>29.11.2015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706373-5ADF-4C15-873A-B3CB855C10B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5EBDED-4969-4ED1-9029-20AD74851CCE}" type="datetimeFigureOut">
              <a:rPr lang="sl-SI" smtClean="0"/>
              <a:t>29.11.2015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706373-5ADF-4C15-873A-B3CB855C10B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5EBDED-4969-4ED1-9029-20AD74851CCE}" type="datetimeFigureOut">
              <a:rPr lang="sl-SI" smtClean="0"/>
              <a:t>29.11.2015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706373-5ADF-4C15-873A-B3CB855C10B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8" name="Ograda datum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75EBDED-4969-4ED1-9029-20AD74851CCE}" type="datetimeFigureOut">
              <a:rPr lang="sl-SI" smtClean="0"/>
              <a:t>29.11.2015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0706373-5ADF-4C15-873A-B3CB855C10B3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5EBDED-4969-4ED1-9029-20AD74851CCE}" type="datetimeFigureOut">
              <a:rPr lang="sl-SI" smtClean="0"/>
              <a:t>29.11.2015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0706373-5ADF-4C15-873A-B3CB855C10B3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5EBDED-4969-4ED1-9029-20AD74851CCE}" type="datetimeFigureOut">
              <a:rPr lang="sl-SI" smtClean="0"/>
              <a:t>29.11.2015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0706373-5ADF-4C15-873A-B3CB855C10B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5EBDED-4969-4ED1-9029-20AD74851CCE}" type="datetimeFigureOut">
              <a:rPr lang="sl-SI" smtClean="0"/>
              <a:t>29.11.2015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706373-5ADF-4C15-873A-B3CB855C10B3}" type="slidenum">
              <a:rPr lang="sl-SI" smtClean="0"/>
              <a:t>‹#›</a:t>
            </a:fld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5EBDED-4969-4ED1-9029-20AD74851CCE}" type="datetimeFigureOut">
              <a:rPr lang="sl-SI" smtClean="0"/>
              <a:t>29.11.2015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706373-5ADF-4C15-873A-B3CB855C10B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9" name="Ograda datum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75EBDED-4969-4ED1-9029-20AD74851CCE}" type="datetimeFigureOut">
              <a:rPr lang="sl-SI" smtClean="0"/>
              <a:t>29.11.2015</a:t>
            </a:fld>
            <a:endParaRPr lang="sl-SI"/>
          </a:p>
        </p:txBody>
      </p:sp>
      <p:sp>
        <p:nvSpPr>
          <p:cNvPr id="10" name="Ograda številke diapozitiva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0706373-5ADF-4C15-873A-B3CB855C10B3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Ograda nog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3" name="Ograda slik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sl-SI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Kliknite ikono, če želite dodati sliko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grada datum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75EBDED-4969-4ED1-9029-20AD74851CCE}" type="datetimeFigureOut">
              <a:rPr lang="sl-SI" smtClean="0"/>
              <a:t>29.11.2015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0706373-5ADF-4C15-873A-B3CB855C10B3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kroži kota na diagonali pravokotnika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75EBDED-4969-4ED1-9029-20AD74851CCE}" type="datetimeFigureOut">
              <a:rPr lang="sl-SI" smtClean="0"/>
              <a:t>29.11.2015</a:t>
            </a:fld>
            <a:endParaRPr lang="sl-SI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0706373-5ADF-4C15-873A-B3CB855C10B3}" type="slidenum">
              <a:rPr lang="sl-SI" smtClean="0"/>
              <a:t>‹#›</a:t>
            </a:fld>
            <a:endParaRPr lang="sl-SI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SKLEDA IZ ODPADNEGA LESA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Maj </a:t>
            </a:r>
            <a:r>
              <a:rPr lang="sl-SI" dirty="0"/>
              <a:t>M</a:t>
            </a:r>
            <a:r>
              <a:rPr lang="sl-SI" dirty="0" smtClean="0"/>
              <a:t>ohorič </a:t>
            </a:r>
            <a:r>
              <a:rPr lang="sl-SI" dirty="0" err="1" smtClean="0"/>
              <a:t>2.N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07901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22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Merjenje debeline stene sklede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76672"/>
            <a:ext cx="7920880" cy="445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149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229200"/>
            <a:ext cx="8229600" cy="1143000"/>
          </a:xfrm>
        </p:spPr>
        <p:txBody>
          <a:bodyPr>
            <a:normAutofit/>
          </a:bodyPr>
          <a:lstStyle/>
          <a:p>
            <a:r>
              <a:rPr lang="sl-SI" dirty="0" smtClean="0"/>
              <a:t>Končni izdelek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76672"/>
            <a:ext cx="7920880" cy="445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14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229200"/>
            <a:ext cx="8229600" cy="1143000"/>
          </a:xfrm>
        </p:spPr>
        <p:txBody>
          <a:bodyPr>
            <a:normAutofit/>
          </a:bodyPr>
          <a:lstStyle/>
          <a:p>
            <a:r>
              <a:rPr lang="sl-SI" dirty="0" smtClean="0"/>
              <a:t>Zaris sredine plošče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76672"/>
            <a:ext cx="7920880" cy="445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617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229200"/>
            <a:ext cx="8229600" cy="1143000"/>
          </a:xfrm>
        </p:spPr>
        <p:txBody>
          <a:bodyPr>
            <a:normAutofit/>
          </a:bodyPr>
          <a:lstStyle/>
          <a:p>
            <a:r>
              <a:rPr lang="sl-SI" dirty="0" smtClean="0"/>
              <a:t>Nastavek za stružnico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76672"/>
            <a:ext cx="7920880" cy="445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617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229200"/>
            <a:ext cx="8229600" cy="1143000"/>
          </a:xfrm>
        </p:spPr>
        <p:txBody>
          <a:bodyPr>
            <a:normAutofit/>
          </a:bodyPr>
          <a:lstStyle/>
          <a:p>
            <a:r>
              <a:rPr lang="sl-SI" dirty="0" smtClean="0"/>
              <a:t>Grob zaris obsega sklede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76672"/>
            <a:ext cx="7920880" cy="445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617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22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Grobo oblikovanje zunanjosti sklede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76672"/>
            <a:ext cx="7920880" cy="445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617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229200"/>
            <a:ext cx="8229600" cy="1143000"/>
          </a:xfrm>
        </p:spPr>
        <p:txBody>
          <a:bodyPr>
            <a:normAutofit/>
          </a:bodyPr>
          <a:lstStyle/>
          <a:p>
            <a:r>
              <a:rPr lang="sl-SI" dirty="0" smtClean="0"/>
              <a:t>Odstranjevanje pol izdelka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76672"/>
            <a:ext cx="7920880" cy="445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617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22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Postavljanje pol izdelka na stružnico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76672"/>
            <a:ext cx="7920880" cy="445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149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229200"/>
            <a:ext cx="8229600" cy="1143000"/>
          </a:xfrm>
        </p:spPr>
        <p:txBody>
          <a:bodyPr>
            <a:normAutofit/>
          </a:bodyPr>
          <a:lstStyle/>
          <a:p>
            <a:r>
              <a:rPr lang="sl-SI" dirty="0" smtClean="0"/>
              <a:t>Struženje zunanjosti sklede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76672"/>
            <a:ext cx="7920880" cy="445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149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229200"/>
            <a:ext cx="8229600" cy="1143000"/>
          </a:xfrm>
        </p:spPr>
        <p:txBody>
          <a:bodyPr>
            <a:normAutofit/>
          </a:bodyPr>
          <a:lstStyle/>
          <a:p>
            <a:r>
              <a:rPr lang="sl-SI" dirty="0" smtClean="0"/>
              <a:t>Struženje notranjosti sklede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76672"/>
            <a:ext cx="7920880" cy="445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2783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varna">
  <a:themeElements>
    <a:clrScheme name="Livarn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varn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varn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</TotalTime>
  <Words>41</Words>
  <Application>Microsoft Office PowerPoint</Application>
  <PresentationFormat>Diaprojekcija na zaslonu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Livarna</vt:lpstr>
      <vt:lpstr>SKLEDA IZ ODPADNEGA LESA</vt:lpstr>
      <vt:lpstr>Zaris sredine plošče</vt:lpstr>
      <vt:lpstr>Nastavek za stružnico</vt:lpstr>
      <vt:lpstr>Grob zaris obsega sklede</vt:lpstr>
      <vt:lpstr>Grobo oblikovanje zunanjosti sklede</vt:lpstr>
      <vt:lpstr>Odstranjevanje pol izdelka</vt:lpstr>
      <vt:lpstr>Postavljanje pol izdelka na stružnico</vt:lpstr>
      <vt:lpstr>Struženje zunanjosti sklede</vt:lpstr>
      <vt:lpstr>Struženje notranjosti sklede</vt:lpstr>
      <vt:lpstr>Merjenje debeline stene sklede</vt:lpstr>
      <vt:lpstr>Končni izdelek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SKLEDA IZ ODPADNEGA LESA</dc:title>
  <dc:creator>uporabnik</dc:creator>
  <cp:lastModifiedBy>uporabnik</cp:lastModifiedBy>
  <cp:revision>3</cp:revision>
  <dcterms:created xsi:type="dcterms:W3CDTF">2015-11-29T17:54:15Z</dcterms:created>
  <dcterms:modified xsi:type="dcterms:W3CDTF">2015-11-29T18:17:48Z</dcterms:modified>
</cp:coreProperties>
</file>