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10" name="Raven konek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dirty="0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29E2E8-E1B6-4503-B595-63A1EA0F213B}" type="datetimeFigureOut">
              <a:rPr lang="sl-SI" smtClean="0"/>
              <a:pPr/>
              <a:t>4.10.2015</a:t>
            </a:fld>
            <a:endParaRPr lang="sl-SI" dirty="0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AFA2C9-272A-4308-B784-3ABD788EA741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96136" y="5805264"/>
            <a:ext cx="2833192" cy="494928"/>
          </a:xfrm>
        </p:spPr>
        <p:txBody>
          <a:bodyPr/>
          <a:lstStyle/>
          <a:p>
            <a:r>
              <a:rPr lang="sl-SI" sz="1400" dirty="0" smtClean="0"/>
              <a:t>Blaž Dežman, </a:t>
            </a:r>
            <a:r>
              <a:rPr lang="sl-SI" sz="1400" dirty="0" err="1" smtClean="0"/>
              <a:t>1.N</a:t>
            </a:r>
            <a:endParaRPr lang="sl-SI" sz="14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Ptičja hišica iz odpadnega materiala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Uporabil sem: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star lesen krožnik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leseno palico</a:t>
            </a:r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odpaden linolej za kuhinjska tla</a:t>
            </a:r>
          </a:p>
          <a:p>
            <a:pPr>
              <a:buFont typeface="Wingdings" pitchFamily="2" charset="2"/>
              <a:buChar char="Ø"/>
            </a:pPr>
            <a:r>
              <a:rPr lang="sl-SI" sz="2000" smtClean="0"/>
              <a:t>vezalko</a:t>
            </a:r>
            <a:endParaRPr lang="sl-SI" sz="2000" dirty="0" smtClean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Material</a:t>
            </a:r>
            <a:endParaRPr lang="sl-SI" dirty="0"/>
          </a:p>
        </p:txBody>
      </p:sp>
      <p:pic>
        <p:nvPicPr>
          <p:cNvPr id="1026" name="Picture 2" descr="C:\Users\Andraž\Desktop\WP_20151003_001.jpg"/>
          <p:cNvPicPr>
            <a:picLocks noChangeAspect="1" noChangeArrowheads="1"/>
          </p:cNvPicPr>
          <p:nvPr/>
        </p:nvPicPr>
        <p:blipFill>
          <a:blip r:embed="rId2" cstate="print"/>
          <a:srcRect l="16327"/>
          <a:stretch>
            <a:fillRect/>
          </a:stretch>
        </p:blipFill>
        <p:spPr bwMode="auto">
          <a:xfrm>
            <a:off x="251520" y="3789040"/>
            <a:ext cx="2584325" cy="2304256"/>
          </a:xfrm>
          <a:prstGeom prst="rect">
            <a:avLst/>
          </a:prstGeom>
          <a:noFill/>
        </p:spPr>
      </p:pic>
      <p:pic>
        <p:nvPicPr>
          <p:cNvPr id="1027" name="Picture 3" descr="C:\Users\Andraž\Desktop\WP_20151003_003.jpg"/>
          <p:cNvPicPr>
            <a:picLocks noChangeAspect="1" noChangeArrowheads="1"/>
          </p:cNvPicPr>
          <p:nvPr/>
        </p:nvPicPr>
        <p:blipFill>
          <a:blip r:embed="rId3" cstate="print"/>
          <a:srcRect l="28281" t="8833" r="18692" b="14611"/>
          <a:stretch>
            <a:fillRect/>
          </a:stretch>
        </p:blipFill>
        <p:spPr bwMode="auto">
          <a:xfrm>
            <a:off x="2915816" y="3933056"/>
            <a:ext cx="2160240" cy="1872208"/>
          </a:xfrm>
          <a:prstGeom prst="rect">
            <a:avLst/>
          </a:prstGeom>
          <a:noFill/>
        </p:spPr>
      </p:pic>
      <p:pic>
        <p:nvPicPr>
          <p:cNvPr id="1028" name="Picture 4" descr="C:\Users\Andraž\Desktop\WP_20151003_004.jpg"/>
          <p:cNvPicPr>
            <a:picLocks noChangeAspect="1" noChangeArrowheads="1"/>
          </p:cNvPicPr>
          <p:nvPr/>
        </p:nvPicPr>
        <p:blipFill>
          <a:blip r:embed="rId4" cstate="print"/>
          <a:srcRect l="13326" t="4000" r="10046" b="10000"/>
          <a:stretch>
            <a:fillRect/>
          </a:stretch>
        </p:blipFill>
        <p:spPr bwMode="auto">
          <a:xfrm>
            <a:off x="5220072" y="3284984"/>
            <a:ext cx="1656184" cy="3096344"/>
          </a:xfrm>
          <a:prstGeom prst="rect">
            <a:avLst/>
          </a:prstGeom>
          <a:noFill/>
        </p:spPr>
      </p:pic>
      <p:pic>
        <p:nvPicPr>
          <p:cNvPr id="1029" name="Picture 5" descr="C:\Users\Andraž\Desktop\WP_20151004_016.jpg"/>
          <p:cNvPicPr>
            <a:picLocks noChangeAspect="1" noChangeArrowheads="1"/>
          </p:cNvPicPr>
          <p:nvPr/>
        </p:nvPicPr>
        <p:blipFill>
          <a:blip r:embed="rId5" cstate="print"/>
          <a:srcRect t="7865" r="9486" b="23624"/>
          <a:stretch>
            <a:fillRect/>
          </a:stretch>
        </p:blipFill>
        <p:spPr bwMode="auto">
          <a:xfrm>
            <a:off x="7092280" y="3645024"/>
            <a:ext cx="1800200" cy="2269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000" dirty="0" smtClean="0"/>
              <a:t>žaga za les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baterijski vrtalnik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lepilo za les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vijake in matice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žeblji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/>
              <a:t>kladivo </a:t>
            </a:r>
          </a:p>
          <a:p>
            <a:pPr>
              <a:buFont typeface="Wingdings" pitchFamily="2" charset="2"/>
              <a:buChar char="Ø"/>
            </a:pPr>
            <a:endParaRPr lang="sl-SI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Pripomočki</a:t>
            </a:r>
            <a:endParaRPr lang="sl-SI" dirty="0"/>
          </a:p>
        </p:txBody>
      </p:sp>
      <p:pic>
        <p:nvPicPr>
          <p:cNvPr id="2050" name="Picture 2" descr="C:\Users\Andraž\Desktop\WP_20151003_006.jpg"/>
          <p:cNvPicPr>
            <a:picLocks noChangeAspect="1" noChangeArrowheads="1"/>
          </p:cNvPicPr>
          <p:nvPr/>
        </p:nvPicPr>
        <p:blipFill>
          <a:blip r:embed="rId2" cstate="print"/>
          <a:srcRect t="24750" r="4250" b="25750"/>
          <a:stretch>
            <a:fillRect/>
          </a:stretch>
        </p:blipFill>
        <p:spPr bwMode="auto">
          <a:xfrm rot="16200000">
            <a:off x="5868144" y="3645024"/>
            <a:ext cx="4176464" cy="1296144"/>
          </a:xfrm>
          <a:prstGeom prst="rect">
            <a:avLst/>
          </a:prstGeom>
          <a:noFill/>
        </p:spPr>
      </p:pic>
      <p:pic>
        <p:nvPicPr>
          <p:cNvPr id="2051" name="Picture 3" descr="C:\Users\Andraž\Desktop\WP_20151003_005.jpg"/>
          <p:cNvPicPr>
            <a:picLocks noChangeAspect="1" noChangeArrowheads="1"/>
          </p:cNvPicPr>
          <p:nvPr/>
        </p:nvPicPr>
        <p:blipFill>
          <a:blip r:embed="rId3" cstate="print"/>
          <a:srcRect l="23161" t="19291" r="26174" b="18014"/>
          <a:stretch>
            <a:fillRect/>
          </a:stretch>
        </p:blipFill>
        <p:spPr bwMode="auto">
          <a:xfrm rot="5400000">
            <a:off x="575556" y="4185084"/>
            <a:ext cx="2520280" cy="1872208"/>
          </a:xfrm>
          <a:prstGeom prst="rect">
            <a:avLst/>
          </a:prstGeom>
          <a:noFill/>
        </p:spPr>
      </p:pic>
      <p:pic>
        <p:nvPicPr>
          <p:cNvPr id="2052" name="Picture 4" descr="C:\Users\Andraž\Desktop\WP_20151004_013.jpg"/>
          <p:cNvPicPr>
            <a:picLocks noChangeAspect="1" noChangeArrowheads="1"/>
          </p:cNvPicPr>
          <p:nvPr/>
        </p:nvPicPr>
        <p:blipFill>
          <a:blip r:embed="rId4" cstate="print"/>
          <a:srcRect l="9410" t="9989" r="8112" b="26599"/>
          <a:stretch>
            <a:fillRect/>
          </a:stretch>
        </p:blipFill>
        <p:spPr bwMode="auto">
          <a:xfrm rot="5400000">
            <a:off x="4409980" y="3951060"/>
            <a:ext cx="3276367" cy="1512168"/>
          </a:xfrm>
          <a:prstGeom prst="rect">
            <a:avLst/>
          </a:prstGeom>
          <a:noFill/>
        </p:spPr>
      </p:pic>
      <p:pic>
        <p:nvPicPr>
          <p:cNvPr id="2053" name="Picture 5" descr="C:\Users\Andraž\Desktop\WP_20151004_004.jpg"/>
          <p:cNvPicPr>
            <a:picLocks noChangeAspect="1" noChangeArrowheads="1"/>
          </p:cNvPicPr>
          <p:nvPr/>
        </p:nvPicPr>
        <p:blipFill>
          <a:blip r:embed="rId5" cstate="print"/>
          <a:srcRect l="4549" t="5462" r="4472" b="15346"/>
          <a:stretch>
            <a:fillRect/>
          </a:stretch>
        </p:blipFill>
        <p:spPr bwMode="auto">
          <a:xfrm>
            <a:off x="3275856" y="4221088"/>
            <a:ext cx="1440160" cy="2088232"/>
          </a:xfrm>
          <a:prstGeom prst="rect">
            <a:avLst/>
          </a:prstGeom>
          <a:noFill/>
        </p:spPr>
      </p:pic>
      <p:pic>
        <p:nvPicPr>
          <p:cNvPr id="2054" name="Picture 6" descr="C:\Users\Andraž\Desktop\WP_20151004_010.jpg"/>
          <p:cNvPicPr>
            <a:picLocks noChangeAspect="1" noChangeArrowheads="1"/>
          </p:cNvPicPr>
          <p:nvPr/>
        </p:nvPicPr>
        <p:blipFill>
          <a:blip r:embed="rId6" cstate="print"/>
          <a:srcRect l="18181" t="30926" r="24242" b="32693"/>
          <a:stretch>
            <a:fillRect/>
          </a:stretch>
        </p:blipFill>
        <p:spPr bwMode="auto">
          <a:xfrm>
            <a:off x="3419872" y="2492896"/>
            <a:ext cx="150496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1800" dirty="0" smtClean="0"/>
              <a:t>1.  Z vrtalnikom sem zvrtal luknjo v lesen krožnik</a:t>
            </a:r>
          </a:p>
          <a:p>
            <a:pPr>
              <a:buNone/>
            </a:pPr>
            <a:r>
              <a:rPr lang="sl-SI" sz="1800" dirty="0" smtClean="0"/>
              <a:t>2. Odrezal sem kos lesene palice</a:t>
            </a:r>
          </a:p>
          <a:p>
            <a:pPr>
              <a:buNone/>
            </a:pPr>
            <a:r>
              <a:rPr lang="sl-SI" sz="1800" dirty="0" smtClean="0"/>
              <a:t>3. V luknjo sem dal žebelj in s kladivom pritrdil kos palice na krožnik</a:t>
            </a:r>
          </a:p>
          <a:p>
            <a:pPr>
              <a:buNone/>
            </a:pPr>
            <a:r>
              <a:rPr lang="sl-SI" sz="1800" dirty="0" smtClean="0"/>
              <a:t>4. Vzel sem kos linoleja in izrezal krog</a:t>
            </a:r>
          </a:p>
          <a:p>
            <a:pPr>
              <a:buNone/>
            </a:pPr>
            <a:r>
              <a:rPr lang="sl-SI" sz="1800" dirty="0" smtClean="0"/>
              <a:t>5. Iz kroga sem naredil stožec, spoje sem pritrdil z vijaki in maticam, lepilom</a:t>
            </a:r>
          </a:p>
          <a:p>
            <a:pPr>
              <a:buNone/>
            </a:pPr>
            <a:r>
              <a:rPr lang="sl-SI" sz="1800" dirty="0" smtClean="0"/>
              <a:t>6. Streho sem pritrdil z lepilom in žebljem, vezalko sem navil okrog žeblja</a:t>
            </a:r>
            <a:endParaRPr lang="sl-SI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 dela</a:t>
            </a:r>
            <a:endParaRPr lang="sl-SI" dirty="0"/>
          </a:p>
        </p:txBody>
      </p:sp>
      <p:pic>
        <p:nvPicPr>
          <p:cNvPr id="3074" name="Picture 2" descr="C:\Users\Andraž\Desktop\WP_20151003_007.jpg"/>
          <p:cNvPicPr>
            <a:picLocks noChangeAspect="1" noChangeArrowheads="1"/>
          </p:cNvPicPr>
          <p:nvPr/>
        </p:nvPicPr>
        <p:blipFill>
          <a:blip r:embed="rId2" cstate="print"/>
          <a:srcRect l="14636" t="5418" r="17064" b="10605"/>
          <a:stretch>
            <a:fillRect/>
          </a:stretch>
        </p:blipFill>
        <p:spPr bwMode="auto">
          <a:xfrm>
            <a:off x="971600" y="3861048"/>
            <a:ext cx="3384376" cy="249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Končni izdelek</a:t>
            </a:r>
            <a:endParaRPr lang="sl-SI" dirty="0"/>
          </a:p>
        </p:txBody>
      </p:sp>
      <p:pic>
        <p:nvPicPr>
          <p:cNvPr id="4098" name="Picture 2" descr="C:\Users\Andraž\Desktop\WP_20151004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628800"/>
            <a:ext cx="3024336" cy="4510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115</Words>
  <Application>Microsoft Office PowerPoint</Application>
  <PresentationFormat>Diaprojekcija na zaslonu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Papir</vt:lpstr>
      <vt:lpstr>Ptičja hišica iz odpadnega materiala</vt:lpstr>
      <vt:lpstr>Material</vt:lpstr>
      <vt:lpstr>Pripomočki</vt:lpstr>
      <vt:lpstr>Postopek dela</vt:lpstr>
      <vt:lpstr>Končni izdelek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Ptičja hišica iz odpadnega materiala</dc:title>
  <dc:creator>Andraž</dc:creator>
  <cp:lastModifiedBy>Andraž</cp:lastModifiedBy>
  <cp:revision>21</cp:revision>
  <dcterms:created xsi:type="dcterms:W3CDTF">2015-10-04T10:02:23Z</dcterms:created>
  <dcterms:modified xsi:type="dcterms:W3CDTF">2015-10-04T16:47:30Z</dcterms:modified>
</cp:coreProperties>
</file>