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10/4/2015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10/4/2015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10/4/2015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10/4/2015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10/4/2015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10/4/2015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10/4/2015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10/4/2015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10/4/2015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10/4/2015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10/4/2015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10/4/2015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10/4/2015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10/4/2015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10/4/2015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10/4/2015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10/4/2015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10/4/2015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98508" y="2790701"/>
            <a:ext cx="5648557" cy="1413164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sl-SI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LANTERNA IZ ODPADNEGA MATERIALA</a:t>
            </a:r>
            <a:endParaRPr lang="sl-SI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2" name="PoljeZBesedilom 1"/>
          <p:cNvSpPr txBox="1"/>
          <p:nvPr/>
        </p:nvSpPr>
        <p:spPr>
          <a:xfrm>
            <a:off x="9773393" y="6305797"/>
            <a:ext cx="2256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latin typeface="Calibri" panose="020F0502020204030204" pitchFamily="34" charset="0"/>
              </a:rPr>
              <a:t>Dominik Lenarčič, 2.N</a:t>
            </a:r>
            <a:endParaRPr lang="sl-SI" b="1" dirty="0">
              <a:latin typeface="Calibri" panose="020F050202020403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9" y="1751612"/>
            <a:ext cx="4393868" cy="32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1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475013" y="760021"/>
            <a:ext cx="68164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latin typeface="Calibri" panose="020F0502020204030204" pitchFamily="34" charset="0"/>
              </a:rPr>
              <a:t>MATERIAL IN PRIPOMOČKI:</a:t>
            </a:r>
          </a:p>
          <a:p>
            <a:r>
              <a:rPr lang="sl-SI" sz="3200" b="1" dirty="0" smtClean="0">
                <a:latin typeface="Calibri" panose="020F0502020204030204" pitchFamily="34" charset="0"/>
              </a:rPr>
              <a:t>-kozarec</a:t>
            </a:r>
          </a:p>
          <a:p>
            <a:r>
              <a:rPr lang="sl-SI" sz="3200" b="1" dirty="0" smtClean="0">
                <a:latin typeface="Calibri" panose="020F0502020204030204" pitchFamily="34" charset="0"/>
              </a:rPr>
              <a:t>-čajna sveča</a:t>
            </a:r>
          </a:p>
          <a:p>
            <a:r>
              <a:rPr lang="sl-SI" sz="3200" b="1" dirty="0" smtClean="0">
                <a:latin typeface="Calibri" panose="020F0502020204030204" pitchFamily="34" charset="0"/>
              </a:rPr>
              <a:t>-bakrene žice</a:t>
            </a:r>
          </a:p>
          <a:p>
            <a:r>
              <a:rPr lang="sl-SI" sz="3200" b="1" dirty="0" smtClean="0">
                <a:latin typeface="Calibri" panose="020F0502020204030204" pitchFamily="34" charset="0"/>
              </a:rPr>
              <a:t>-blago</a:t>
            </a:r>
          </a:p>
          <a:p>
            <a:r>
              <a:rPr lang="sl-SI" sz="3200" b="1" dirty="0" smtClean="0">
                <a:latin typeface="Calibri" panose="020F0502020204030204" pitchFamily="34" charset="0"/>
              </a:rPr>
              <a:t>-papir</a:t>
            </a:r>
          </a:p>
          <a:p>
            <a:r>
              <a:rPr lang="sl-SI" sz="3200" b="1" dirty="0" smtClean="0">
                <a:latin typeface="Calibri" panose="020F0502020204030204" pitchFamily="34" charset="0"/>
              </a:rPr>
              <a:t>-škarje</a:t>
            </a:r>
          </a:p>
          <a:p>
            <a:r>
              <a:rPr lang="sl-SI" sz="3200" b="1" dirty="0" smtClean="0">
                <a:latin typeface="Calibri" panose="020F0502020204030204" pitchFamily="34" charset="0"/>
              </a:rPr>
              <a:t>-šestilo</a:t>
            </a:r>
          </a:p>
          <a:p>
            <a:r>
              <a:rPr lang="sl-SI" sz="3200" b="1" dirty="0" smtClean="0">
                <a:latin typeface="Calibri" panose="020F0502020204030204" pitchFamily="34" charset="0"/>
              </a:rPr>
              <a:t>-pištola z vročim lepilom</a:t>
            </a:r>
          </a:p>
          <a:p>
            <a:endParaRPr lang="sl-SI" sz="3200" b="1" dirty="0">
              <a:latin typeface="Calibri" panose="020F050202020403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005" y="1252846"/>
            <a:ext cx="5066805" cy="380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88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320634" y="926275"/>
            <a:ext cx="7897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latin typeface="Calibri" panose="020F0502020204030204" pitchFamily="34" charset="0"/>
              </a:rPr>
              <a:t>1. STOJALO ZA SVEČO ZNOTRAJ LANTERNE</a:t>
            </a:r>
            <a:endParaRPr lang="sl-SI" sz="3200" b="1" dirty="0">
              <a:latin typeface="Calibri" panose="020F050202020403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7" y="1525279"/>
            <a:ext cx="3570514" cy="267788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34" y="3703702"/>
            <a:ext cx="3843646" cy="288273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205" y="1578718"/>
            <a:ext cx="3499262" cy="262444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709" y="3800103"/>
            <a:ext cx="3950525" cy="2962894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71" y="1879270"/>
            <a:ext cx="3629891" cy="272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89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749" y="1463634"/>
            <a:ext cx="3844840" cy="288363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5308" y="741353"/>
            <a:ext cx="9613861" cy="1080938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latin typeface="Calibri" panose="020F0502020204030204" pitchFamily="34" charset="0"/>
              </a:rPr>
              <a:t>2. OBLEKA LANTERNE</a:t>
            </a:r>
            <a:endParaRPr lang="sl-SI" sz="3200" b="1" dirty="0">
              <a:latin typeface="Calibri" panose="020F050202020403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36" y="1653154"/>
            <a:ext cx="3606671" cy="270500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96" y="4034642"/>
            <a:ext cx="3558639" cy="266897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37" y="1463634"/>
            <a:ext cx="3428010" cy="257100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309" y="3776354"/>
            <a:ext cx="3903023" cy="292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06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 smtClean="0">
                <a:latin typeface="Calibri" panose="020F0502020204030204" pitchFamily="34" charset="0"/>
              </a:rPr>
              <a:t>3. OKRASKI</a:t>
            </a:r>
            <a:endParaRPr lang="sl-SI" sz="3200" b="1" dirty="0">
              <a:latin typeface="Calibri" panose="020F050202020403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37" y="1116279"/>
            <a:ext cx="3772395" cy="282929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39" y="2366159"/>
            <a:ext cx="3808020" cy="285601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139" y="3794167"/>
            <a:ext cx="3831771" cy="287382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46" y="2107870"/>
            <a:ext cx="4152405" cy="311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91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 smtClean="0">
                <a:latin typeface="Calibri" panose="020F0502020204030204" pitchFamily="34" charset="0"/>
              </a:rPr>
              <a:t>4. ROČAJ</a:t>
            </a:r>
            <a:endParaRPr lang="sl-SI" sz="3200" b="1" dirty="0">
              <a:latin typeface="Calibri" panose="020F050202020403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1608534"/>
            <a:ext cx="3796145" cy="284710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825" y="2636032"/>
            <a:ext cx="3772395" cy="282929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6" y="4050680"/>
            <a:ext cx="3360717" cy="252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3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 smtClean="0">
                <a:latin typeface="Calibri" panose="020F0502020204030204" pitchFamily="34" charset="0"/>
              </a:rPr>
              <a:t>KONČANO!</a:t>
            </a:r>
            <a:endParaRPr lang="sl-SI" sz="3200" b="1" dirty="0">
              <a:latin typeface="Calibri" panose="020F050202020403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92" y="1664854"/>
            <a:ext cx="3600945" cy="480126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979" y="1293697"/>
            <a:ext cx="5767449" cy="4325587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9820893" y="6365174"/>
            <a:ext cx="2256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latin typeface="Calibri" panose="020F0502020204030204" pitchFamily="34" charset="0"/>
              </a:rPr>
              <a:t>Dominik Lenarčič, 2.N</a:t>
            </a:r>
            <a:endParaRPr lang="sl-SI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14120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32</TotalTime>
  <Words>56</Words>
  <Application>Microsoft Office PowerPoint</Application>
  <PresentationFormat>Širokozaslonsko</PresentationFormat>
  <Paragraphs>17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2" baseType="lpstr">
      <vt:lpstr>Arial</vt:lpstr>
      <vt:lpstr>Berlin Sans FB Demi</vt:lpstr>
      <vt:lpstr>Calibri</vt:lpstr>
      <vt:lpstr>Trebuchet MS</vt:lpstr>
      <vt:lpstr>Berlin</vt:lpstr>
      <vt:lpstr>PowerPointova predstavitev</vt:lpstr>
      <vt:lpstr>PowerPointova predstavitev</vt:lpstr>
      <vt:lpstr>PowerPointova predstavitev</vt:lpstr>
      <vt:lpstr>2. OBLEKA LANTERNE</vt:lpstr>
      <vt:lpstr>3. OKRASKI</vt:lpstr>
      <vt:lpstr>4. ROČAJ</vt:lpstr>
      <vt:lpstr>KONČANO!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AlenkaL</dc:creator>
  <cp:lastModifiedBy>Stari</cp:lastModifiedBy>
  <cp:revision>6</cp:revision>
  <dcterms:created xsi:type="dcterms:W3CDTF">2015-10-04T11:41:39Z</dcterms:created>
  <dcterms:modified xsi:type="dcterms:W3CDTF">2015-10-04T12:32:02Z</dcterms:modified>
</cp:coreProperties>
</file>