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C531FD10-5563-4D89-8D8A-451AE57BC6FD}" type="datetimeFigureOut">
              <a:rPr lang="sl-SI" smtClean="0"/>
              <a:pPr/>
              <a:t>5.10.2015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7FE7973C-EA46-4CFF-8DFF-8BCB24E0F348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1FD10-5563-4D89-8D8A-451AE57BC6FD}" type="datetimeFigureOut">
              <a:rPr lang="sl-SI" smtClean="0"/>
              <a:pPr/>
              <a:t>5.10.2015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7973C-EA46-4CFF-8DFF-8BCB24E0F348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1FD10-5563-4D89-8D8A-451AE57BC6FD}" type="datetimeFigureOut">
              <a:rPr lang="sl-SI" smtClean="0"/>
              <a:pPr/>
              <a:t>5.10.2015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7973C-EA46-4CFF-8DFF-8BCB24E0F348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1FD10-5563-4D89-8D8A-451AE57BC6FD}" type="datetimeFigureOut">
              <a:rPr lang="sl-SI" smtClean="0"/>
              <a:pPr/>
              <a:t>5.10.2015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7973C-EA46-4CFF-8DFF-8BCB24E0F348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1FD10-5563-4D89-8D8A-451AE57BC6FD}" type="datetimeFigureOut">
              <a:rPr lang="sl-SI" smtClean="0"/>
              <a:pPr/>
              <a:t>5.10.2015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7973C-EA46-4CFF-8DFF-8BCB24E0F348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1FD10-5563-4D89-8D8A-451AE57BC6FD}" type="datetimeFigureOut">
              <a:rPr lang="sl-SI" smtClean="0"/>
              <a:pPr/>
              <a:t>5.10.2015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7973C-EA46-4CFF-8DFF-8BCB24E0F348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1FD10-5563-4D89-8D8A-451AE57BC6FD}" type="datetimeFigureOut">
              <a:rPr lang="sl-SI" smtClean="0"/>
              <a:pPr/>
              <a:t>5.10.2015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7973C-EA46-4CFF-8DFF-8BCB24E0F348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1FD10-5563-4D89-8D8A-451AE57BC6FD}" type="datetimeFigureOut">
              <a:rPr lang="sl-SI" smtClean="0"/>
              <a:pPr/>
              <a:t>5.10.2015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7973C-EA46-4CFF-8DFF-8BCB24E0F348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1FD10-5563-4D89-8D8A-451AE57BC6FD}" type="datetimeFigureOut">
              <a:rPr lang="sl-SI" smtClean="0"/>
              <a:pPr/>
              <a:t>5.10.2015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7973C-EA46-4CFF-8DFF-8BCB24E0F348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C531FD10-5563-4D89-8D8A-451AE57BC6FD}" type="datetimeFigureOut">
              <a:rPr lang="sl-SI" smtClean="0"/>
              <a:pPr/>
              <a:t>5.10.2015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7FE7973C-EA46-4CFF-8DFF-8BCB24E0F348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C531FD10-5563-4D89-8D8A-451AE57BC6FD}" type="datetimeFigureOut">
              <a:rPr lang="sl-SI" smtClean="0"/>
              <a:pPr/>
              <a:t>5.10.2015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7FE7973C-EA46-4CFF-8DFF-8BCB24E0F348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C531FD10-5563-4D89-8D8A-451AE57BC6FD}" type="datetimeFigureOut">
              <a:rPr lang="sl-SI" smtClean="0"/>
              <a:pPr/>
              <a:t>5.10.2015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7FE7973C-EA46-4CFF-8DFF-8BCB24E0F348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691680" y="1556792"/>
            <a:ext cx="5723468" cy="1828090"/>
          </a:xfrm>
        </p:spPr>
        <p:txBody>
          <a:bodyPr>
            <a:normAutofit/>
          </a:bodyPr>
          <a:lstStyle/>
          <a:p>
            <a:r>
              <a:rPr lang="sl-SI" sz="5400" dirty="0" smtClean="0"/>
              <a:t>GVO</a:t>
            </a:r>
            <a:r>
              <a:rPr lang="sl-SI" sz="4400" dirty="0" smtClean="0"/>
              <a:t>: </a:t>
            </a:r>
            <a:r>
              <a:rPr lang="sl-SI" sz="4400" dirty="0" err="1" smtClean="0"/>
              <a:t>Jeans</a:t>
            </a:r>
            <a:r>
              <a:rPr lang="sl-SI" sz="4400" dirty="0" smtClean="0"/>
              <a:t> torba</a:t>
            </a:r>
            <a:endParaRPr lang="sl-SI" sz="44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sl-SI" dirty="0" smtClean="0"/>
              <a:t>Ana Krč,</a:t>
            </a:r>
            <a:r>
              <a:rPr lang="sl-SI" dirty="0" err="1" smtClean="0"/>
              <a:t>2.N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xmlns="" val="1900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Material:</a:t>
            </a:r>
            <a:endParaRPr lang="sl-SI" dirty="0"/>
          </a:p>
        </p:txBody>
      </p:sp>
      <p:sp>
        <p:nvSpPr>
          <p:cNvPr id="2" name="Ograda vsebin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92297"/>
            <a:ext cx="2952328" cy="2215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3597" y="2780928"/>
            <a:ext cx="2808312" cy="2106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36999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8800" dirty="0" smtClean="0"/>
              <a:t>1.</a:t>
            </a:r>
            <a:endParaRPr lang="sl-SI" sz="8800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892781"/>
            <a:ext cx="1928424" cy="14468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18508"/>
            <a:ext cx="2003414" cy="2669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2721" y="1966653"/>
            <a:ext cx="1994217" cy="26577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Raven puščični povezovalnik 4"/>
          <p:cNvCxnSpPr/>
          <p:nvPr/>
        </p:nvCxnSpPr>
        <p:spPr>
          <a:xfrm>
            <a:off x="3131840" y="2636912"/>
            <a:ext cx="221645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93165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8800" dirty="0" smtClean="0"/>
              <a:t>2.</a:t>
            </a:r>
            <a:endParaRPr lang="sl-SI" sz="8800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60848"/>
            <a:ext cx="1957586" cy="2608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344464"/>
            <a:ext cx="1831242" cy="2440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05475"/>
            <a:ext cx="2371827" cy="17794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13133"/>
            <a:ext cx="1518810" cy="2024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40261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8800" dirty="0" smtClean="0"/>
              <a:t>3.</a:t>
            </a:r>
            <a:endParaRPr lang="sl-SI" sz="8800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69282"/>
            <a:ext cx="2304256" cy="1728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38515"/>
            <a:ext cx="2461888" cy="18470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7273"/>
            <a:ext cx="2232248" cy="1674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528" y="1920879"/>
            <a:ext cx="2409234" cy="1807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68528" y="3990987"/>
            <a:ext cx="2304255" cy="1728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27579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Končni izdelek: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099" y="2276872"/>
            <a:ext cx="2736303" cy="2052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Raven puščični povezovalnik 6"/>
          <p:cNvCxnSpPr/>
          <p:nvPr/>
        </p:nvCxnSpPr>
        <p:spPr>
          <a:xfrm>
            <a:off x="3756945" y="2780928"/>
            <a:ext cx="136815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68904" y="2356034"/>
            <a:ext cx="2940661" cy="22062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30586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Težave: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76872"/>
            <a:ext cx="2156474" cy="28739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64904"/>
            <a:ext cx="2868957" cy="2152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77719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8800" dirty="0" smtClean="0"/>
              <a:t>KONEC</a:t>
            </a:r>
            <a:endParaRPr lang="sl-SI" sz="8800" dirty="0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403648" y="3717032"/>
            <a:ext cx="6231467" cy="1309511"/>
          </a:xfrm>
        </p:spPr>
        <p:txBody>
          <a:bodyPr>
            <a:normAutofit/>
          </a:bodyPr>
          <a:lstStyle/>
          <a:p>
            <a:pPr algn="r"/>
            <a:r>
              <a:rPr lang="sl-SI" sz="2800" dirty="0" smtClean="0"/>
              <a:t>˝Hvala za pozornost!˝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xmlns="" val="2166658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Žebljiček">
  <a:themeElements>
    <a:clrScheme name="Žebljiček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Žebljiček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Žebljiče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76</TotalTime>
  <Words>26</Words>
  <Application>Microsoft Office PowerPoint</Application>
  <PresentationFormat>Diaprojekcija na zaslonu (4:3)</PresentationFormat>
  <Paragraphs>10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9" baseType="lpstr">
      <vt:lpstr>Žebljiček</vt:lpstr>
      <vt:lpstr>GVO: Jeans torba</vt:lpstr>
      <vt:lpstr>Material:</vt:lpstr>
      <vt:lpstr>1.</vt:lpstr>
      <vt:lpstr>2.</vt:lpstr>
      <vt:lpstr>3.</vt:lpstr>
      <vt:lpstr>Končni izdelek:</vt:lpstr>
      <vt:lpstr>Težave:</vt:lpstr>
      <vt:lpstr>KONEC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Krč</dc:creator>
  <cp:lastModifiedBy>Učilnica 8</cp:lastModifiedBy>
  <cp:revision>11</cp:revision>
  <dcterms:created xsi:type="dcterms:W3CDTF">2015-10-03T16:37:17Z</dcterms:created>
  <dcterms:modified xsi:type="dcterms:W3CDTF">2015-10-05T12:14:46Z</dcterms:modified>
</cp:coreProperties>
</file>