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33148B2-DD73-5420-407B-95331765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saturation sat="103000"/>
                    </a14:imgEffect>
                    <a14:imgEffect>
                      <a14:brightnessContrast bright="-47000"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725"/>
            <a:ext cx="12192000" cy="685127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82EA0FC-795C-5B90-D33B-6CE75AF61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8954" y="738496"/>
            <a:ext cx="8125059" cy="1351681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sl-SI" sz="3600" b="1" dirty="0"/>
              <a:t>PRAKTIČNO USPOSABLJANJE V BIOSFERNEM PARKU NOCKBERGE</a:t>
            </a:r>
            <a:br>
              <a:rPr lang="sl-SI" sz="3600" b="1" dirty="0"/>
            </a:br>
            <a:r>
              <a:rPr lang="sl-SI" sz="3600" b="1" dirty="0"/>
              <a:t> 4. 5.—13. 5. 2022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09987FE-9F13-2C7A-3637-0320BC100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2785" y="5543065"/>
            <a:ext cx="4706429" cy="742654"/>
          </a:xfrm>
        </p:spPr>
        <p:txBody>
          <a:bodyPr>
            <a:noAutofit/>
          </a:bodyPr>
          <a:lstStyle/>
          <a:p>
            <a:pPr algn="ctr"/>
            <a:r>
              <a:rPr lang="sl-SI" sz="1600" dirty="0">
                <a:solidFill>
                  <a:srgbClr val="92D050"/>
                </a:solidFill>
              </a:rPr>
              <a:t>Učitelja mentorja: Jera Oražem in Jure </a:t>
            </a:r>
            <a:r>
              <a:rPr lang="sl-SI" sz="1600" dirty="0" err="1">
                <a:solidFill>
                  <a:srgbClr val="92D050"/>
                </a:solidFill>
              </a:rPr>
              <a:t>Ausec</a:t>
            </a:r>
            <a:endParaRPr lang="sl-SI" sz="1600" dirty="0">
              <a:solidFill>
                <a:srgbClr val="92D050"/>
              </a:solidFill>
            </a:endParaRPr>
          </a:p>
          <a:p>
            <a:pPr algn="ctr"/>
            <a:r>
              <a:rPr lang="sl-SI" sz="1600" dirty="0">
                <a:solidFill>
                  <a:srgbClr val="92D050"/>
                </a:solidFill>
              </a:rPr>
              <a:t>     Dijakinje: Neli Dacar, Urška </a:t>
            </a:r>
            <a:r>
              <a:rPr lang="sl-SI" sz="1600" dirty="0" err="1">
                <a:solidFill>
                  <a:srgbClr val="92D050"/>
                </a:solidFill>
              </a:rPr>
              <a:t>Hojkar</a:t>
            </a:r>
            <a:r>
              <a:rPr lang="sl-SI" sz="1600" dirty="0">
                <a:solidFill>
                  <a:srgbClr val="92D050"/>
                </a:solidFill>
              </a:rPr>
              <a:t>, Lara </a:t>
            </a:r>
            <a:r>
              <a:rPr lang="sl-SI" sz="1600" dirty="0" err="1">
                <a:solidFill>
                  <a:srgbClr val="92D050"/>
                </a:solidFill>
              </a:rPr>
              <a:t>Višnovar</a:t>
            </a:r>
            <a:r>
              <a:rPr lang="sl-SI" sz="1600" dirty="0">
                <a:solidFill>
                  <a:srgbClr val="92D050"/>
                </a:solidFill>
              </a:rPr>
              <a:t>, Rebeka Čadež, Jerneja Potočnik, Larisa Režen in Marijana Frelih</a:t>
            </a:r>
          </a:p>
        </p:txBody>
      </p:sp>
    </p:spTree>
    <p:extLst>
      <p:ext uri="{BB962C8B-B14F-4D97-AF65-F5344CB8AC3E}">
        <p14:creationId xmlns:p14="http://schemas.microsoft.com/office/powerpoint/2010/main" val="140013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61C19C-567D-ED80-B717-09045281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482290" cy="564776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9. dan (12. 5. 2022)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51F7278-6A9C-021E-B31B-D289D066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994" y="6082455"/>
            <a:ext cx="7117260" cy="620186"/>
          </a:xfrm>
        </p:spPr>
        <p:txBody>
          <a:bodyPr>
            <a:normAutofit/>
          </a:bodyPr>
          <a:lstStyle/>
          <a:p>
            <a:r>
              <a:rPr lang="sl-SI" sz="2400" dirty="0"/>
              <a:t>Delo v </a:t>
            </a:r>
            <a:r>
              <a:rPr lang="sl-SI" sz="2400" dirty="0" err="1"/>
              <a:t>Karlbadu</a:t>
            </a:r>
            <a:r>
              <a:rPr lang="sl-SI" sz="2400" dirty="0"/>
              <a:t>, prinašanje kamnov iz strug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D6B901F-7C38-854C-5CEB-014DB53003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68" y="1332302"/>
            <a:ext cx="5850732" cy="438804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11BEA51-D7A4-51B6-3C18-77946625B5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066" y="1332302"/>
            <a:ext cx="5850732" cy="43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8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57B38A-76F8-3BF8-604C-3BF8D672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10. dan (13. 5. 2022)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2497186-94DB-AFA9-1101-0837E02E8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387788"/>
            <a:ext cx="5938619" cy="653574"/>
          </a:xfrm>
        </p:spPr>
        <p:txBody>
          <a:bodyPr>
            <a:noAutofit/>
          </a:bodyPr>
          <a:lstStyle/>
          <a:p>
            <a:r>
              <a:rPr lang="sl-SI" sz="2400" dirty="0"/>
              <a:t>Ogled sirarne </a:t>
            </a:r>
            <a:r>
              <a:rPr lang="sl-SI" sz="2400" dirty="0" err="1"/>
              <a:t>Kaslab‘n</a:t>
            </a:r>
            <a:r>
              <a:rPr lang="sl-SI" sz="2400" dirty="0"/>
              <a:t> in zaključek naše čudovite izmenjave s piknikom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A4DD011-DF0F-C5DA-C49F-FFD95E85D8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27" y="1413968"/>
            <a:ext cx="5181614" cy="388621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A8C79D4-9D2E-C782-1C83-5C00131EAA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241" y="-30278"/>
            <a:ext cx="4802351" cy="360176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39EDD10-3CFD-E2F4-7292-3F1A36DB9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953" y="3260097"/>
            <a:ext cx="4802351" cy="359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2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8C67B2-3E26-BA79-E351-D03ADCA2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4047066" cy="645459"/>
          </a:xfrm>
        </p:spPr>
        <p:txBody>
          <a:bodyPr>
            <a:normAutofit/>
          </a:bodyPr>
          <a:lstStyle/>
          <a:p>
            <a:r>
              <a:rPr lang="sl-SI" sz="3200" dirty="0"/>
              <a:t>1. dan (4. 5. 2022)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F3FCE4-19BE-B7D9-7F91-6FDB6D479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390031"/>
            <a:ext cx="6842051" cy="1197200"/>
          </a:xfrm>
        </p:spPr>
        <p:txBody>
          <a:bodyPr>
            <a:normAutofit/>
          </a:bodyPr>
          <a:lstStyle/>
          <a:p>
            <a:r>
              <a:rPr lang="sl-SI" sz="2400" dirty="0"/>
              <a:t>Hiter pregled parka </a:t>
            </a:r>
            <a:r>
              <a:rPr lang="sl-SI" sz="2400" dirty="0" err="1"/>
              <a:t>Nockberge</a:t>
            </a:r>
            <a:r>
              <a:rPr lang="sl-SI" sz="2400" dirty="0"/>
              <a:t>, ogled muzeja lesa in nastanitev v </a:t>
            </a:r>
            <a:r>
              <a:rPr lang="sl-SI" sz="2400" dirty="0" err="1"/>
              <a:t>Gasthof</a:t>
            </a:r>
            <a:r>
              <a:rPr lang="sl-SI" sz="2400" dirty="0"/>
              <a:t> Post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C9AC489-CE51-0131-79C5-915881EB70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403" y="1425503"/>
            <a:ext cx="5115562" cy="383667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11E6A73-D4D8-0E6A-18A7-DF3855296E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35" y="1411195"/>
            <a:ext cx="5115563" cy="383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0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FBDC46-E2B9-1ED9-04BC-20F7B517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2. dan (5. 5. 2022)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7BDD04-6561-8114-3E10-9EB184A87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619478"/>
            <a:ext cx="6064126" cy="967753"/>
          </a:xfrm>
        </p:spPr>
        <p:txBody>
          <a:bodyPr>
            <a:normAutofit/>
          </a:bodyPr>
          <a:lstStyle/>
          <a:p>
            <a:r>
              <a:rPr lang="sl-SI" sz="2400" dirty="0"/>
              <a:t>Ogled kmetijske šole v </a:t>
            </a:r>
            <a:r>
              <a:rPr lang="sl-SI" sz="2400" dirty="0" err="1"/>
              <a:t>Litzlhofu</a:t>
            </a:r>
            <a:r>
              <a:rPr lang="sl-SI" sz="2400" dirty="0"/>
              <a:t>, mesta </a:t>
            </a:r>
            <a:r>
              <a:rPr lang="sl-SI" sz="2400" dirty="0" err="1"/>
              <a:t>Gmünd</a:t>
            </a:r>
            <a:r>
              <a:rPr lang="sl-SI" sz="2400" dirty="0"/>
              <a:t> in muzeja glasbe </a:t>
            </a:r>
            <a:r>
              <a:rPr lang="sl-SI" sz="2400" dirty="0" err="1"/>
              <a:t>Pankratium</a:t>
            </a:r>
            <a:endParaRPr lang="sl-SI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042589-9F35-41B5-11EE-A384330523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57" y="870737"/>
            <a:ext cx="4115931" cy="548790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A3C730F-59DA-2FFD-F9C5-288395D02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061" y="1416900"/>
            <a:ext cx="3003814" cy="400508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E9CC667-9174-48AF-027F-BF97CF5848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601" y="1416901"/>
            <a:ext cx="3003814" cy="400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5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ABFAA9-48BD-455E-04A3-62FB48CB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643654" cy="618565"/>
          </a:xfrm>
        </p:spPr>
        <p:txBody>
          <a:bodyPr>
            <a:normAutofit/>
          </a:bodyPr>
          <a:lstStyle/>
          <a:p>
            <a:r>
              <a:rPr lang="sl-SI" sz="3200" dirty="0"/>
              <a:t>3. dan (6. 5. 2022)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22FAD44-3553-7858-DBC8-D52B93A3A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830" y="4165359"/>
            <a:ext cx="2909244" cy="894904"/>
          </a:xfrm>
        </p:spPr>
        <p:txBody>
          <a:bodyPr>
            <a:noAutofit/>
          </a:bodyPr>
          <a:lstStyle/>
          <a:p>
            <a:r>
              <a:rPr lang="sl-SI" sz="2400" dirty="0"/>
              <a:t>Obisk čebelarja, lovca in izdelovanje metel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A133236-AEAA-AC74-0FD5-6C1B5F2B12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56" y="1827075"/>
            <a:ext cx="4952419" cy="371431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1F49822-955A-48BA-8822-3D09E428A6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829" y="2250276"/>
            <a:ext cx="3373515" cy="44980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7FABDA1-45E9-9E2B-2742-3849D7676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189" y="224115"/>
            <a:ext cx="4613491" cy="34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4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F46513-B6AE-92DA-189C-DFBB7915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94804"/>
            <a:ext cx="3805889" cy="606467"/>
          </a:xfrm>
        </p:spPr>
        <p:txBody>
          <a:bodyPr>
            <a:normAutofit/>
          </a:bodyPr>
          <a:lstStyle/>
          <a:p>
            <a:r>
              <a:rPr lang="sl-SI" sz="3200" dirty="0"/>
              <a:t>4. dan (7. 5. 2022)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041C8B-E2CD-498E-EC86-BD28B08D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127159"/>
            <a:ext cx="7523441" cy="615431"/>
          </a:xfrm>
        </p:spPr>
        <p:txBody>
          <a:bodyPr>
            <a:noAutofit/>
          </a:bodyPr>
          <a:lstStyle/>
          <a:p>
            <a:r>
              <a:rPr lang="sl-SI" sz="2400" dirty="0"/>
              <a:t>Pomoč kmetu in izdelovanje žepkov v gostišču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2FD0261-4EF0-EEF5-7095-7A93DE49AE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86" y="1317077"/>
            <a:ext cx="3520707" cy="469427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F7F3EDB-B198-D1B9-121E-822C5BC5D3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924" y="1648408"/>
            <a:ext cx="4574915" cy="343118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A3BB5B8-3C6F-AA0A-2367-C2EC85C42A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774" y="1201271"/>
            <a:ext cx="3953434" cy="395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7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3BCE2A-38CF-71EA-FB59-FCD3FF32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267137" cy="510988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5. dan (8. 5. 2022)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A4D04C7-51B6-C808-E4DA-87BC470BC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992906"/>
            <a:ext cx="8786262" cy="510987"/>
          </a:xfrm>
        </p:spPr>
        <p:txBody>
          <a:bodyPr>
            <a:noAutofit/>
          </a:bodyPr>
          <a:lstStyle/>
          <a:p>
            <a:r>
              <a:rPr lang="sl-SI" sz="2400" dirty="0"/>
              <a:t>Lokostrelstvo, ogled slapu v dolini Malte in nastanitev v koči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CA4027-AF29-5017-B6EE-E340C1C788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63" y="1380565"/>
            <a:ext cx="3456029" cy="46080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C6142F1-C945-8BB5-6661-D30A276AC2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634" y="1162865"/>
            <a:ext cx="3619304" cy="482573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6EB9C6D-14A7-8A6C-67F8-2C37FAED1A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145" y="1599379"/>
            <a:ext cx="4889855" cy="36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1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F8959E-D456-07A2-E8EE-CB0C17C5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329890" cy="564776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6. dan (9. 5. 2022)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7CE4A7-896B-DD52-9B1C-8794FB130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85795"/>
            <a:ext cx="6046194" cy="1192306"/>
          </a:xfrm>
        </p:spPr>
        <p:txBody>
          <a:bodyPr>
            <a:noAutofit/>
          </a:bodyPr>
          <a:lstStyle/>
          <a:p>
            <a:r>
              <a:rPr lang="sl-SI" sz="2400" dirty="0"/>
              <a:t>Popravilo informacijskih tabel v muzeju Silva </a:t>
            </a:r>
            <a:r>
              <a:rPr lang="sl-SI" sz="2400" dirty="0" err="1"/>
              <a:t>Magica</a:t>
            </a:r>
            <a:r>
              <a:rPr lang="sl-SI" sz="2400" dirty="0"/>
              <a:t>, čiščenje gorskih stez in večerna peka palačink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028827-A19C-B15E-35EC-1BB710F91F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916" y="332527"/>
            <a:ext cx="4644709" cy="619294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D4B4E74-6CB3-564A-FDE8-B39CA822DA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643" y="1397000"/>
            <a:ext cx="5418666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01F674-EDD9-945A-5D6C-2691D637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616760" cy="484094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7. dan (10. 5. 2022)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951B47-0420-1878-C2DB-D4CC3BCD7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745071"/>
            <a:ext cx="6844054" cy="905435"/>
          </a:xfrm>
        </p:spPr>
        <p:txBody>
          <a:bodyPr>
            <a:noAutofit/>
          </a:bodyPr>
          <a:lstStyle/>
          <a:p>
            <a:r>
              <a:rPr lang="sl-SI" sz="2400" dirty="0"/>
              <a:t>Pomoč kmetu, ki nas je gostil v koči, pri postavljanju ograje za živino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A4DD286-758B-956B-5F36-1AD0CE918E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100" y="235706"/>
            <a:ext cx="4811099" cy="64148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BB65205-D3BE-CBA4-4EAE-EF1348DB5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94870" y="867390"/>
            <a:ext cx="4030268" cy="537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1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597307-B1E3-FD1F-B8B4-48EC5562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625725" cy="537882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8. dan (11. 5. 2022)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C73ABD-5456-10F3-E36F-6AFEFDA50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80" y="5771877"/>
            <a:ext cx="6404784" cy="671503"/>
          </a:xfrm>
        </p:spPr>
        <p:txBody>
          <a:bodyPr>
            <a:noAutofit/>
          </a:bodyPr>
          <a:lstStyle/>
          <a:p>
            <a:r>
              <a:rPr lang="sl-SI" sz="2400" dirty="0"/>
              <a:t>Pohod proti St. Lorenzu, ogled ribarnice in </a:t>
            </a:r>
            <a:r>
              <a:rPr lang="sl-SI" sz="2400" dirty="0" err="1"/>
              <a:t>reees</a:t>
            </a:r>
            <a:r>
              <a:rPr lang="sl-SI" sz="2400" dirty="0"/>
              <a:t> dober sladoled</a:t>
            </a:r>
          </a:p>
        </p:txBody>
      </p:sp>
      <p:sp>
        <p:nvSpPr>
          <p:cNvPr id="4" name="Smeško 3">
            <a:extLst>
              <a:ext uri="{FF2B5EF4-FFF2-40B4-BE49-F238E27FC236}">
                <a16:creationId xmlns:a16="http://schemas.microsoft.com/office/drawing/2014/main" id="{13134404-AF1B-1E28-9002-D9CAE954D074}"/>
              </a:ext>
            </a:extLst>
          </p:cNvPr>
          <p:cNvSpPr/>
          <p:nvPr/>
        </p:nvSpPr>
        <p:spPr>
          <a:xfrm>
            <a:off x="3995823" y="6248400"/>
            <a:ext cx="286870" cy="25997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12D2A16-943A-212D-4B75-E7041F828C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43" y="1341041"/>
            <a:ext cx="5821119" cy="436584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7F4403D-5054-F053-AF64-A7CC219E78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259" y="247447"/>
            <a:ext cx="4772330" cy="63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92045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454</TotalTime>
  <Words>260</Words>
  <Application>Microsoft Office PowerPoint</Application>
  <PresentationFormat>Širokozaslonsko</PresentationFormat>
  <Paragraphs>23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Gladko</vt:lpstr>
      <vt:lpstr>PRAKTIČNO USPOSABLJANJE V BIOSFERNEM PARKU NOCKBERGE  4. 5.—13. 5. 2022</vt:lpstr>
      <vt:lpstr>1. dan (4. 5. 2022)</vt:lpstr>
      <vt:lpstr>2. dan (5. 5. 2022)</vt:lpstr>
      <vt:lpstr>3. dan (6. 5. 2022)</vt:lpstr>
      <vt:lpstr>4. dan (7. 5. 2022)</vt:lpstr>
      <vt:lpstr>5. dan (8. 5. 2022)</vt:lpstr>
      <vt:lpstr>6. dan (9. 5. 2022)</vt:lpstr>
      <vt:lpstr>7. dan (10. 5. 2022)</vt:lpstr>
      <vt:lpstr>8. dan (11. 5. 2022)</vt:lpstr>
      <vt:lpstr>9. dan (12. 5. 2022)</vt:lpstr>
      <vt:lpstr>10. dan (13. 5. 2022)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PRAKTIČNO USPOSABLJANJE V BIOSFERNEM PARKU NOCKBERGE  4.5.- 13.5.2022</dc:title>
  <dc:creator>Robi</dc:creator>
  <cp:lastModifiedBy>Jure Ausec</cp:lastModifiedBy>
  <cp:revision>5</cp:revision>
  <dcterms:created xsi:type="dcterms:W3CDTF">2022-05-20T08:13:10Z</dcterms:created>
  <dcterms:modified xsi:type="dcterms:W3CDTF">2022-06-02T12:36:12Z</dcterms:modified>
</cp:coreProperties>
</file>