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70" r:id="rId9"/>
    <p:sldId id="271" r:id="rId10"/>
    <p:sldId id="262" r:id="rId11"/>
    <p:sldId id="272" r:id="rId12"/>
    <p:sldId id="263" r:id="rId13"/>
    <p:sldId id="273" r:id="rId14"/>
    <p:sldId id="264" r:id="rId15"/>
    <p:sldId id="27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2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94556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81730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09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29660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12816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77709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748345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48597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19068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7354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2008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60340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72807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66584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20466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93044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F2D59-3E3F-4F60-8FF3-054155E93792}" type="datetimeFigureOut">
              <a:rPr lang="sl-SI" smtClean="0"/>
              <a:pPr/>
              <a:t>22.6.2017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52C3DF-27D9-4B82-AF79-8AE6F577C5E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04615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50830" y="155276"/>
            <a:ext cx="7720642" cy="1811548"/>
          </a:xfrm>
        </p:spPr>
        <p:txBody>
          <a:bodyPr/>
          <a:lstStyle/>
          <a:p>
            <a:pPr algn="ctr"/>
            <a:r>
              <a:rPr lang="sl-SI" sz="3200" b="1" dirty="0" smtClean="0">
                <a:solidFill>
                  <a:schemeClr val="accent2"/>
                </a:solidFill>
              </a:rPr>
              <a:t>PRAKTIČNO</a:t>
            </a:r>
            <a:r>
              <a:rPr lang="sl-SI" b="1" dirty="0" smtClean="0">
                <a:solidFill>
                  <a:schemeClr val="accent2"/>
                </a:solidFill>
              </a:rPr>
              <a:t> </a:t>
            </a:r>
            <a:r>
              <a:rPr lang="sl-SI" sz="3200" b="1" dirty="0" smtClean="0">
                <a:solidFill>
                  <a:schemeClr val="accent2"/>
                </a:solidFill>
              </a:rPr>
              <a:t>USPOSABLJANJE V BIOSFERNEM PARKU NOCKBERGE</a:t>
            </a:r>
            <a:r>
              <a:rPr lang="sl-SI" sz="3200" dirty="0" smtClean="0">
                <a:solidFill>
                  <a:schemeClr val="accent2"/>
                </a:solidFill>
              </a:rPr>
              <a:t/>
            </a:r>
            <a:br>
              <a:rPr lang="sl-SI" sz="3200" dirty="0" smtClean="0">
                <a:solidFill>
                  <a:schemeClr val="accent2"/>
                </a:solidFill>
              </a:rPr>
            </a:br>
            <a:r>
              <a:rPr lang="sl-SI" sz="3200" b="1" dirty="0" smtClean="0">
                <a:solidFill>
                  <a:schemeClr val="accent2"/>
                </a:solidFill>
              </a:rPr>
              <a:t>5. 6. – 16. 6. 2017</a:t>
            </a:r>
            <a:endParaRPr lang="sl-SI" sz="32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https://scontent.xx.fbcdn.net/v/t34.0-12/19113039_712078112329607_1219816475_n.jpg?oh=49a91fd499cd66240a1c81dc1f395c9d&amp;oe=5949C24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7707" y="1855229"/>
            <a:ext cx="4796286" cy="359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629728" y="5865962"/>
            <a:ext cx="11136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/>
          </a:p>
        </p:txBody>
      </p:sp>
      <p:sp>
        <p:nvSpPr>
          <p:cNvPr id="5" name="Pravokotnik 4"/>
          <p:cNvSpPr/>
          <p:nvPr/>
        </p:nvSpPr>
        <p:spPr>
          <a:xfrm>
            <a:off x="543464" y="5443265"/>
            <a:ext cx="107571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 smtClean="0"/>
              <a:t>Udeleženci mobilnosti: </a:t>
            </a:r>
          </a:p>
          <a:p>
            <a:pPr algn="ctr"/>
            <a:r>
              <a:rPr lang="sl-SI" b="1" dirty="0" smtClean="0"/>
              <a:t>Učitelja mentorja: Marjeta Vovk in Jure Ausec</a:t>
            </a:r>
          </a:p>
          <a:p>
            <a:pPr algn="ctr"/>
            <a:r>
              <a:rPr lang="sl-SI" b="1" dirty="0" smtClean="0"/>
              <a:t>Dijaki: Tajda </a:t>
            </a:r>
            <a:r>
              <a:rPr lang="sl-SI" b="1" dirty="0" err="1" smtClean="0"/>
              <a:t>Stokuča</a:t>
            </a:r>
            <a:r>
              <a:rPr lang="sl-SI" b="1" dirty="0" smtClean="0"/>
              <a:t>, Maja Žiško, Monika Škafar, Janja Sikošek, Katja Mezek, Valerija Benedičič, Pia Golob, Andreja Zgonec, Peter Prijatelj, Cene Hafner</a:t>
            </a:r>
          </a:p>
          <a:p>
            <a:endParaRPr lang="sl-SI" dirty="0" smtClean="0"/>
          </a:p>
          <a:p>
            <a:r>
              <a:rPr lang="sl-SI" b="1" dirty="0" smtClean="0"/>
              <a:t> </a:t>
            </a:r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b="1" dirty="0" smtClean="0"/>
              <a:t> </a:t>
            </a:r>
            <a:endParaRPr lang="sl-SI" dirty="0"/>
          </a:p>
        </p:txBody>
      </p:sp>
      <p:pic>
        <p:nvPicPr>
          <p:cNvPr id="7" name="Slika 6" descr="C:\Users\Špela\AppData\Local\Microsoft\Windows\Temporary Internet Files\Content.Outlook\ZJ3XMZ13\BC Naklo logo_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9" name="Picture 3" descr="C:\Users\Špela\Desktop\ERASMUS+ KA1_VET_14_16\AVSTRIJA 2017\Logo-Biosphaerenpark-Nockberg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3835" y="1967541"/>
            <a:ext cx="1080000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84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6. dan (10. 6. 2017)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078837" y="1518563"/>
            <a:ext cx="3165566" cy="42207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47862" y="1518563"/>
            <a:ext cx="4727643" cy="3545733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078837" y="5933872"/>
            <a:ext cx="316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Zamenjava stare žičnate ograje z novo.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158723" y="5186846"/>
            <a:ext cx="45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Delo tudi dekletom ni bilo prihranjeno …</a:t>
            </a:r>
            <a:endParaRPr lang="sl-SI" dirty="0"/>
          </a:p>
        </p:txBody>
      </p:sp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1" name="Slika 10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74284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1670" y="1009934"/>
            <a:ext cx="5175249" cy="38814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17721" y="776639"/>
            <a:ext cx="3702554" cy="4936739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561110" y="4696170"/>
            <a:ext cx="467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r>
              <a:rPr lang="sl-SI" dirty="0" smtClean="0"/>
              <a:t>Malo </a:t>
            </a:r>
            <a:r>
              <a:rPr lang="sl-SI" dirty="0" err="1" smtClean="0"/>
              <a:t>pavzice</a:t>
            </a:r>
            <a:r>
              <a:rPr lang="sl-SI" dirty="0" smtClean="0"/>
              <a:t> na 2100 metrih nad morjem…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150634" y="1069674"/>
            <a:ext cx="3745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r>
              <a:rPr lang="sl-SI" dirty="0" smtClean="0"/>
              <a:t>      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„Lačen, si </a:t>
            </a:r>
            <a:r>
              <a:rPr lang="sl-SI" dirty="0" err="1" smtClean="0"/>
              <a:t>ful</a:t>
            </a:r>
            <a:r>
              <a:rPr lang="sl-SI" dirty="0" smtClean="0"/>
              <a:t> drugačen!“</a:t>
            </a:r>
            <a:endParaRPr lang="sl-SI" dirty="0"/>
          </a:p>
        </p:txBody>
      </p:sp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1" name="Slika 10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7082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7. dan (11. 6. 2017)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87886" y="1623254"/>
            <a:ext cx="5318452" cy="35324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1446212" y="1270000"/>
            <a:ext cx="2710112" cy="18000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677334" y="5309655"/>
            <a:ext cx="409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Obisk </a:t>
            </a:r>
            <a:r>
              <a:rPr lang="sl-SI" dirty="0"/>
              <a:t>č</a:t>
            </a:r>
            <a:r>
              <a:rPr lang="sl-SI" dirty="0" smtClean="0"/>
              <a:t>ebelic pri </a:t>
            </a:r>
            <a:r>
              <a:rPr lang="sl-SI" dirty="0" err="1" smtClean="0"/>
              <a:t>bio</a:t>
            </a:r>
            <a:r>
              <a:rPr lang="sl-SI" dirty="0" smtClean="0"/>
              <a:t>-čebelarju v </a:t>
            </a:r>
            <a:r>
              <a:rPr lang="sl-SI" dirty="0" err="1" smtClean="0"/>
              <a:t>Eisentrattnu</a:t>
            </a:r>
            <a:r>
              <a:rPr lang="sl-SI" dirty="0" smtClean="0"/>
              <a:t> …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8362" y="1322773"/>
            <a:ext cx="5154896" cy="3423775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6716425" y="4737723"/>
            <a:ext cx="304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Nastane pa tole…</a:t>
            </a:r>
            <a:endParaRPr lang="sl-SI" dirty="0"/>
          </a:p>
        </p:txBody>
      </p:sp>
      <p:pic>
        <p:nvPicPr>
          <p:cNvPr id="11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2" name="Slika 11" descr="C:\Users\Špela\AppData\Local\Microsoft\Windows\Temporary Internet Files\Content.Outlook\ZJ3XMZ13\BC Naklo logo_S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544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45132" y="380426"/>
            <a:ext cx="5695769" cy="37830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15903" y="351277"/>
            <a:ext cx="4941649" cy="328214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040860" y="4610911"/>
            <a:ext cx="384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Adrenalinski park </a:t>
            </a:r>
            <a:r>
              <a:rPr lang="sl-SI" dirty="0" err="1" smtClean="0"/>
              <a:t>High</a:t>
            </a:r>
            <a:r>
              <a:rPr lang="sl-SI" dirty="0" smtClean="0"/>
              <a:t> </a:t>
            </a:r>
            <a:r>
              <a:rPr lang="sl-SI" dirty="0" err="1" smtClean="0"/>
              <a:t>ropes</a:t>
            </a:r>
            <a:r>
              <a:rPr lang="sl-SI" dirty="0" smtClean="0"/>
              <a:t> v </a:t>
            </a:r>
            <a:r>
              <a:rPr lang="sl-SI" dirty="0" err="1" smtClean="0"/>
              <a:t>Innerkremsu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048196" y="2271930"/>
            <a:ext cx="2897370" cy="4362333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6551007" y="3952670"/>
            <a:ext cx="242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Tarzani v elementu…</a:t>
            </a:r>
            <a:endParaRPr lang="sl-SI" dirty="0"/>
          </a:p>
        </p:txBody>
      </p:sp>
      <p:pic>
        <p:nvPicPr>
          <p:cNvPr id="11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2" name="Slika 11" descr="C:\Users\Špela\AppData\Local\Microsoft\Windows\Temporary Internet Files\Content.Outlook\ZJ3XMZ13\BC Naklo logo_S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31145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8. dan (12. 6. 2017)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77333" y="1354306"/>
            <a:ext cx="5198173" cy="389863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442341" y="218872"/>
            <a:ext cx="2831661" cy="5034064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2337955" y="5369668"/>
            <a:ext cx="68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Delo na planini…</a:t>
            </a:r>
            <a:r>
              <a:rPr lang="sl-SI" dirty="0"/>
              <a:t> </a:t>
            </a:r>
            <a:r>
              <a:rPr lang="sl-SI" dirty="0" smtClean="0"/>
              <a:t>                                         … žaganje dreves.</a:t>
            </a:r>
            <a:endParaRPr lang="sl-SI" dirty="0"/>
          </a:p>
        </p:txBody>
      </p:sp>
      <p:pic>
        <p:nvPicPr>
          <p:cNvPr id="8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0" name="Slika 9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8149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4325600" y="-10134600"/>
            <a:ext cx="2710112" cy="180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4325599" y="-10134600"/>
            <a:ext cx="10840449" cy="72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4325600" y="-10134600"/>
            <a:ext cx="7200000" cy="478209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66092" y="457200"/>
            <a:ext cx="7466701" cy="4959227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3478163" y="5544228"/>
            <a:ext cx="428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„Pozerji pa pol.“</a:t>
            </a:r>
            <a:endParaRPr lang="sl-SI" dirty="0"/>
          </a:p>
        </p:txBody>
      </p:sp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1" name="Slika 10" descr="C:\Users\Špela\AppData\Local\Microsoft\Windows\Temporary Internet Files\Content.Outlook\ZJ3XMZ13\BC Naklo logo_SS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48271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9. dan (13. 6. 2017)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9634" y="1549787"/>
            <a:ext cx="5371305" cy="3567509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305396" y="5262557"/>
            <a:ext cx="357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Urejanje kanalov za vodo…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98783" y="1344706"/>
            <a:ext cx="5988855" cy="397767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6297338" y="5544068"/>
            <a:ext cx="5953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„Končno smo prilezli sem gor!“ (</a:t>
            </a:r>
            <a:r>
              <a:rPr lang="sl-SI" dirty="0" err="1" smtClean="0"/>
              <a:t>Königstuhl</a:t>
            </a:r>
            <a:r>
              <a:rPr lang="sl-SI" dirty="0" smtClean="0"/>
              <a:t>, 2336 m)</a:t>
            </a:r>
            <a:endParaRPr lang="sl-SI" dirty="0"/>
          </a:p>
        </p:txBody>
      </p:sp>
      <p:pic>
        <p:nvPicPr>
          <p:cNvPr id="9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0" name="Slika 9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8482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10. dan (14. 6. 2017)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50821" y="1459148"/>
            <a:ext cx="4420689" cy="2936129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677334" y="4625466"/>
            <a:ext cx="455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 planinarjenju smo dočakali obilno kosilo z domačimi dobrotami Koroške …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695799" y="1916228"/>
            <a:ext cx="5344235" cy="3549529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6887182" y="5568893"/>
            <a:ext cx="319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Visokogorski bor, redko in počasi rastoče drevo.</a:t>
            </a:r>
            <a:endParaRPr lang="sl-SI" dirty="0"/>
          </a:p>
        </p:txBody>
      </p:sp>
      <p:pic>
        <p:nvPicPr>
          <p:cNvPr id="9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0" name="Slika 9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91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11. dan (15. 6. 2017)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04507" y="1005995"/>
            <a:ext cx="5096491" cy="338498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3893983" y="8702317"/>
            <a:ext cx="181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Vsaka čarovnica dobila svojo metlo…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293779" y="5561074"/>
            <a:ext cx="398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Nabiramo kamenčke za </a:t>
            </a:r>
            <a:r>
              <a:rPr lang="sl-SI" dirty="0" err="1" smtClean="0"/>
              <a:t>Karlbad</a:t>
            </a:r>
            <a:r>
              <a:rPr lang="sl-SI" dirty="0"/>
              <a:t>.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6091518" y="4498723"/>
            <a:ext cx="465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Vsaka čarovnica je naredila svojo metlo …</a:t>
            </a: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49316" y="2128002"/>
            <a:ext cx="5027173" cy="3338943"/>
          </a:xfrm>
          <a:prstGeom prst="rect">
            <a:avLst/>
          </a:prstGeom>
        </p:spPr>
      </p:pic>
      <p:pic>
        <p:nvPicPr>
          <p:cNvPr id="12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3" name="Slika 12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7579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12. </a:t>
            </a:r>
            <a:r>
              <a:rPr lang="sl-SI" dirty="0">
                <a:solidFill>
                  <a:schemeClr val="accent2"/>
                </a:solidFill>
              </a:rPr>
              <a:t>d</a:t>
            </a:r>
            <a:r>
              <a:rPr lang="sl-SI" dirty="0" smtClean="0">
                <a:solidFill>
                  <a:schemeClr val="accent2"/>
                </a:solidFill>
              </a:rPr>
              <a:t>an (16. 6. 2017)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8194" name="Picture 2" descr="https://scontent.xx.fbcdn.net/v/t34.0-12/19369891_310301359395284_1249713823_n.jpg?oh=745cfeda7a5422c30d303e46743d8b72&amp;oe=594AF05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477" y="1395463"/>
            <a:ext cx="4698392" cy="352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982460" y="5058790"/>
            <a:ext cx="3842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Ekološka ribogojnica </a:t>
            </a:r>
            <a:r>
              <a:rPr lang="sl-SI" dirty="0" err="1" smtClean="0"/>
              <a:t>Sigis</a:t>
            </a:r>
            <a:r>
              <a:rPr lang="sl-SI" dirty="0" smtClean="0"/>
              <a:t> </a:t>
            </a:r>
            <a:r>
              <a:rPr lang="sl-SI" dirty="0" err="1" smtClean="0"/>
              <a:t>Natursaibling</a:t>
            </a:r>
            <a:r>
              <a:rPr lang="sl-SI" dirty="0" smtClean="0"/>
              <a:t> – najvišja v Avstriji.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406107" y="5058789"/>
            <a:ext cx="3842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Prijeten zaključek v objemu lepot </a:t>
            </a:r>
            <a:r>
              <a:rPr lang="sl-SI" dirty="0" err="1" smtClean="0"/>
              <a:t>biosfernega</a:t>
            </a:r>
            <a:r>
              <a:rPr lang="sl-SI" dirty="0" smtClean="0"/>
              <a:t> parka </a:t>
            </a:r>
            <a:r>
              <a:rPr lang="sl-SI" dirty="0" err="1" smtClean="0"/>
              <a:t>Nockberge</a:t>
            </a:r>
            <a:r>
              <a:rPr lang="sl-SI" dirty="0" smtClean="0"/>
              <a:t> …</a:t>
            </a:r>
            <a:endParaRPr lang="sl-SI" dirty="0"/>
          </a:p>
        </p:txBody>
      </p:sp>
      <p:pic>
        <p:nvPicPr>
          <p:cNvPr id="1026" name="Picture 2" descr="C:\Users\Špela\AppData\Local\Microsoft\Windows\Temporary Internet Files\Content.Outlook\ZJ3XMZ13\FullSizeRender (10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86730" y="1412573"/>
            <a:ext cx="4707147" cy="3530360"/>
          </a:xfrm>
          <a:prstGeom prst="rect">
            <a:avLst/>
          </a:prstGeom>
          <a:noFill/>
        </p:spPr>
      </p:pic>
      <p:pic>
        <p:nvPicPr>
          <p:cNvPr id="9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0" name="Slika 9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8016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>
                <a:solidFill>
                  <a:schemeClr val="accent2"/>
                </a:solidFill>
              </a:rPr>
              <a:t>1. dan (5. 6. 2017)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https://scontent.xx.fbcdn.net/v/t35.0-12/19046995_564112960645301_246000856_o.jpg?oh=2c85949322a8948e8606bee10ce63def&amp;oe=594AE7D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828" y="2119266"/>
            <a:ext cx="4073607" cy="22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xx.fbcdn.net/v/t34.0-12/19114527_712078002329618_1147985240_n.jpg?oh=0c86c293d4f43101c18da53ca7e3431c&amp;oe=5949C9B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9773" y="2719235"/>
            <a:ext cx="3800757" cy="28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109073" y="3949647"/>
            <a:ext cx="3210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2400" dirty="0" smtClean="0"/>
          </a:p>
          <a:p>
            <a:pPr algn="ctr"/>
            <a:endParaRPr lang="sl-SI" sz="2400" dirty="0" smtClean="0"/>
          </a:p>
          <a:p>
            <a:pPr algn="ctr"/>
            <a:r>
              <a:rPr lang="sl-SI" sz="2400" dirty="0" smtClean="0"/>
              <a:t>Obisk muzeja kamnin</a:t>
            </a:r>
            <a:endParaRPr lang="sl-SI" sz="24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641974" y="5569803"/>
            <a:ext cx="4416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/>
              <a:t>Še en muzej, kjer smo si ogledali film in se počutili mladostno</a:t>
            </a:r>
            <a:endParaRPr lang="sl-SI" sz="2400" dirty="0"/>
          </a:p>
        </p:txBody>
      </p:sp>
      <p:pic>
        <p:nvPicPr>
          <p:cNvPr id="9" name="Slika 8" descr="C:\Users\Špela\AppData\Local\Microsoft\Windows\Temporary Internet Files\Content.Outlook\ZJ3XMZ13\BC Naklo logo_S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243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>
                <a:solidFill>
                  <a:schemeClr val="accent2"/>
                </a:solidFill>
              </a:rPr>
              <a:t>2. </a:t>
            </a:r>
            <a:r>
              <a:rPr lang="sl-SI" dirty="0">
                <a:solidFill>
                  <a:schemeClr val="accent2"/>
                </a:solidFill>
              </a:rPr>
              <a:t>d</a:t>
            </a:r>
            <a:r>
              <a:rPr lang="sl-SI" dirty="0" smtClean="0">
                <a:solidFill>
                  <a:schemeClr val="accent2"/>
                </a:solidFill>
              </a:rPr>
              <a:t>an (6. 6. 2017)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https://scontent.xx.fbcdn.net/v/t34.0-12/19113417_712078028996282_1156359231_n.jpg?oh=6c2a0579df3287aea73ad5654131e1ef&amp;oe=594AF25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56" y="2142337"/>
            <a:ext cx="3852086" cy="288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166632" y="4688732"/>
            <a:ext cx="3414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Obisk slapa pri vasi Malta…</a:t>
            </a:r>
            <a:endParaRPr lang="sl-SI" dirty="0"/>
          </a:p>
        </p:txBody>
      </p:sp>
      <p:pic>
        <p:nvPicPr>
          <p:cNvPr id="3076" name="Picture 4" descr="https://scontent.xx.fbcdn.net/v/t34.0-12/19113272_712078045662947_1136546578_n.jpg?oh=6c221e3443b90e7fa9eb1ffef00bee5b&amp;oe=594A0D2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0368" y="1504324"/>
            <a:ext cx="4251260" cy="31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5840084" y="4597879"/>
            <a:ext cx="462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r>
              <a:rPr lang="sl-SI" dirty="0" smtClean="0"/>
              <a:t>… in 200 m visokega jeza v </a:t>
            </a:r>
            <a:r>
              <a:rPr lang="sl-SI" dirty="0" err="1" smtClean="0"/>
              <a:t>Maltatalu</a:t>
            </a:r>
            <a:r>
              <a:rPr lang="sl-SI" dirty="0" smtClean="0"/>
              <a:t> …</a:t>
            </a:r>
            <a:endParaRPr lang="sl-SI" dirty="0"/>
          </a:p>
        </p:txBody>
      </p:sp>
      <p:pic>
        <p:nvPicPr>
          <p:cNvPr id="10" name="Slika 9" descr="C:\Users\Špela\AppData\Local\Microsoft\Windows\Temporary Internet Files\Content.Outlook\ZJ3XMZ13\BC Naklo logo_S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62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.xx.fbcdn.net/v/t34.0-12/19075002_712078245662927_1129327265_n.jpg?oh=394576fbb9a91dce9759a4bc034f6fdf&amp;oe=594ADF6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321" y="1457864"/>
            <a:ext cx="4692283" cy="351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26851" y="3822970"/>
            <a:ext cx="3686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dirty="0" smtClean="0"/>
          </a:p>
          <a:p>
            <a:pPr algn="ctr"/>
            <a:endParaRPr lang="sl-SI" dirty="0" smtClean="0"/>
          </a:p>
          <a:p>
            <a:pPr algn="ctr"/>
            <a:endParaRPr lang="sl-SI" dirty="0" smtClean="0"/>
          </a:p>
          <a:p>
            <a:pPr algn="ctr"/>
            <a:endParaRPr lang="sl-SI" dirty="0" smtClean="0"/>
          </a:p>
          <a:p>
            <a:pPr algn="ctr"/>
            <a:endParaRPr lang="sl-SI" dirty="0" smtClean="0"/>
          </a:p>
          <a:p>
            <a:pPr algn="ctr"/>
            <a:r>
              <a:rPr lang="sl-SI" dirty="0" smtClean="0"/>
              <a:t>… grad v mestu </a:t>
            </a:r>
            <a:r>
              <a:rPr lang="sl-SI" dirty="0" err="1" smtClean="0"/>
              <a:t>Gmund</a:t>
            </a:r>
            <a:r>
              <a:rPr lang="sl-SI" dirty="0" smtClean="0"/>
              <a:t> … </a:t>
            </a:r>
            <a:endParaRPr lang="sl-SI" dirty="0"/>
          </a:p>
        </p:txBody>
      </p:sp>
      <p:pic>
        <p:nvPicPr>
          <p:cNvPr id="5124" name="Picture 4" descr="https://scontent.xx.fbcdn.net/v/t34.0-12/19073968_712078308996254_1144050454_n.jpg?oh=f48cd01526aad1594519021e481168d3&amp;oe=594A20A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2749" y="1785668"/>
            <a:ext cx="4709342" cy="353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6236326" y="5472953"/>
            <a:ext cx="492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… in obisk glasbenega muzeja </a:t>
            </a:r>
            <a:r>
              <a:rPr lang="sl-SI" dirty="0" err="1" smtClean="0"/>
              <a:t>Pankratium</a:t>
            </a:r>
            <a:r>
              <a:rPr lang="sl-SI" dirty="0" smtClean="0"/>
              <a:t> …</a:t>
            </a:r>
            <a:endParaRPr lang="sl-SI" dirty="0"/>
          </a:p>
        </p:txBody>
      </p:sp>
      <p:pic>
        <p:nvPicPr>
          <p:cNvPr id="8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9" name="Slika 8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381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3. dan (7. 6. 2017)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4098" name="Picture 2" descr="https://scontent.xx.fbcdn.net/v/t34.0-12/19397944_310296462729107_2094561410_n.jpg?oh=2bdf318d8dc76eeb8fef699189da28bd&amp;oe=5949D10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4" y="1373361"/>
            <a:ext cx="2834647" cy="345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xx.fbcdn.net/v/t35.0-12/19358889_310296486062438_117780065_o.jpg?oh=17c443d5fcfe51ff39e91ee493b14727&amp;oe=594A169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696" y="1652058"/>
            <a:ext cx="5543733" cy="311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986069" y="5003321"/>
            <a:ext cx="431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Obnavljanje tradicionalne ograje brez  žebljev … („</a:t>
            </a:r>
            <a:r>
              <a:rPr lang="sl-SI" dirty="0" err="1" smtClean="0"/>
              <a:t>fancy</a:t>
            </a:r>
            <a:r>
              <a:rPr lang="sl-SI" dirty="0" smtClean="0"/>
              <a:t> </a:t>
            </a:r>
            <a:r>
              <a:rPr lang="sl-SI" dirty="0" err="1" smtClean="0"/>
              <a:t>fence</a:t>
            </a:r>
            <a:r>
              <a:rPr lang="sl-SI" dirty="0" smtClean="0"/>
              <a:t>“)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56310" y="4990334"/>
            <a:ext cx="337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 šolski planšariji </a:t>
            </a:r>
            <a:r>
              <a:rPr lang="sl-SI" dirty="0" err="1" smtClean="0"/>
              <a:t>Litzlhof</a:t>
            </a:r>
            <a:r>
              <a:rPr lang="sl-SI" dirty="0" smtClean="0"/>
              <a:t> </a:t>
            </a:r>
            <a:r>
              <a:rPr lang="sl-SI" dirty="0"/>
              <a:t>smo skupaj s 50 fejst fanti izdelovali </a:t>
            </a:r>
            <a:r>
              <a:rPr lang="sl-SI" dirty="0" smtClean="0"/>
              <a:t>lesena korita, ograjo brez žebljev, …</a:t>
            </a:r>
            <a:endParaRPr lang="sl-SI" dirty="0"/>
          </a:p>
        </p:txBody>
      </p:sp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1" name="Slika 10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363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4. dan (8. 6. 2017)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80216" y="1781210"/>
            <a:ext cx="3905402" cy="29290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46070" y="1130272"/>
            <a:ext cx="3250099" cy="433346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59036" y="1129276"/>
            <a:ext cx="3250846" cy="4334461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564204" y="4951379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Jutranji sestanek pred začetkom dela …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450053" y="5603132"/>
            <a:ext cx="527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Izdelovanje ograje ni lahko …</a:t>
            </a:r>
            <a:endParaRPr lang="sl-SI" dirty="0"/>
          </a:p>
        </p:txBody>
      </p:sp>
      <p:pic>
        <p:nvPicPr>
          <p:cNvPr id="11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2" name="Slika 11" descr="C:\Users\Špela\AppData\Local\Microsoft\Windows\Temporary Internet Files\Content.Outlook\ZJ3XMZ13\BC Naklo logo_S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529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2"/>
                </a:solidFill>
              </a:rPr>
              <a:t>5. dan (9. 6. 2017)</a:t>
            </a:r>
            <a:endParaRPr lang="sl-SI" dirty="0">
              <a:solidFill>
                <a:schemeClr val="accent2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569322" y="1499107"/>
            <a:ext cx="4148593" cy="31114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241587" y="2238983"/>
            <a:ext cx="4345021" cy="3258766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988485" y="4851418"/>
            <a:ext cx="331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Molža „</a:t>
            </a:r>
            <a:r>
              <a:rPr lang="sl-SI" dirty="0" err="1" smtClean="0"/>
              <a:t>fejk</a:t>
            </a:r>
            <a:r>
              <a:rPr lang="sl-SI" dirty="0" smtClean="0"/>
              <a:t>“ krave na šolskem posestvu šole </a:t>
            </a:r>
            <a:r>
              <a:rPr lang="sl-SI" dirty="0" err="1" smtClean="0"/>
              <a:t>Litzlhof</a:t>
            </a:r>
            <a:r>
              <a:rPr lang="sl-SI" dirty="0" smtClean="0"/>
              <a:t> …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6303523" y="5621666"/>
            <a:ext cx="388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Tud</a:t>
            </a:r>
            <a:r>
              <a:rPr lang="sl-SI" dirty="0" smtClean="0"/>
              <a:t>‘ pozirat znamo…</a:t>
            </a:r>
            <a:endParaRPr lang="sl-SI" dirty="0"/>
          </a:p>
        </p:txBody>
      </p:sp>
      <p:pic>
        <p:nvPicPr>
          <p:cNvPr id="11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2" name="Slika 11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39790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664234" y="1087748"/>
            <a:ext cx="4966310" cy="371771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443816" y="4970204"/>
            <a:ext cx="379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Namočili smo zadnje plati …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211019" y="1011360"/>
            <a:ext cx="3738546" cy="4984728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6109071" y="5693435"/>
            <a:ext cx="4246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r>
              <a:rPr lang="sl-SI" dirty="0" smtClean="0"/>
              <a:t>Ogled sirarne </a:t>
            </a:r>
            <a:r>
              <a:rPr lang="sl-SI" dirty="0" err="1" smtClean="0"/>
              <a:t>Kaslabn</a:t>
            </a:r>
            <a:r>
              <a:rPr lang="sl-SI" dirty="0" smtClean="0"/>
              <a:t> v </a:t>
            </a:r>
            <a:r>
              <a:rPr lang="sl-SI" dirty="0" err="1" smtClean="0"/>
              <a:t>Radentheinu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1" name="Slika 10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5037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527867" y="1278226"/>
            <a:ext cx="4474183" cy="33514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446325" y="1517653"/>
            <a:ext cx="5010909" cy="3763423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332690" y="4071917"/>
            <a:ext cx="2194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l-SI" dirty="0" smtClean="0"/>
          </a:p>
          <a:p>
            <a:pPr algn="ctr"/>
            <a:endParaRPr lang="sl-SI" dirty="0" smtClean="0"/>
          </a:p>
          <a:p>
            <a:pPr algn="ctr"/>
            <a:endParaRPr lang="sl-SI" dirty="0" smtClean="0"/>
          </a:p>
          <a:p>
            <a:pPr algn="ctr"/>
            <a:r>
              <a:rPr lang="sl-SI" dirty="0" smtClean="0"/>
              <a:t>„A boste piškotka?“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622587" y="5466945"/>
            <a:ext cx="427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Predstavitev šole na mestni tržnici v </a:t>
            </a:r>
            <a:r>
              <a:rPr lang="sl-SI" dirty="0" err="1" smtClean="0"/>
              <a:t>Radentheinu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0" name="Picture 2" descr="C:\Users\Špela\Desktop\ERASMUS+ KA1_VET_14_16\AVSTRIJA 2017\EU-flag-Erasmus-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7411" y="210117"/>
            <a:ext cx="1586142" cy="453068"/>
          </a:xfrm>
          <a:prstGeom prst="rect">
            <a:avLst/>
          </a:prstGeom>
          <a:noFill/>
        </p:spPr>
      </p:pic>
      <p:pic>
        <p:nvPicPr>
          <p:cNvPr id="11" name="Slika 10" descr="C:\Users\Špela\AppData\Local\Microsoft\Windows\Temporary Internet Files\Content.Outlook\ZJ3XMZ13\BC Naklo logo_S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59" y="198408"/>
            <a:ext cx="1355031" cy="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35654688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339</TotalTime>
  <Words>413</Words>
  <Application>Microsoft Office PowerPoint</Application>
  <PresentationFormat>Po meri</PresentationFormat>
  <Paragraphs>89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0" baseType="lpstr">
      <vt:lpstr>Gladko</vt:lpstr>
      <vt:lpstr>PRAKTIČNO USPOSABLJANJE V BIOSFERNEM PARKU NOCKBERGE 5. 6. – 16. 6. 2017</vt:lpstr>
      <vt:lpstr> 1. dan (5. 6. 2017)</vt:lpstr>
      <vt:lpstr> 2. dan (6. 6. 2017)</vt:lpstr>
      <vt:lpstr>Diapozitiv 4</vt:lpstr>
      <vt:lpstr>3. dan (7. 6. 2017)</vt:lpstr>
      <vt:lpstr>4. dan (8. 6. 2017)</vt:lpstr>
      <vt:lpstr>5. dan (9. 6. 2017)</vt:lpstr>
      <vt:lpstr>Diapozitiv 8</vt:lpstr>
      <vt:lpstr>Diapozitiv 9</vt:lpstr>
      <vt:lpstr>6. dan (10. 6. 2017)</vt:lpstr>
      <vt:lpstr>Diapozitiv 11</vt:lpstr>
      <vt:lpstr>7. dan (11. 6. 2017)</vt:lpstr>
      <vt:lpstr>Diapozitiv 13</vt:lpstr>
      <vt:lpstr>8. dan (12. 6. 2017)</vt:lpstr>
      <vt:lpstr>Diapozitiv 15</vt:lpstr>
      <vt:lpstr>9. dan (13. 6. 2017)</vt:lpstr>
      <vt:lpstr>10. dan (14. 6. 2017)</vt:lpstr>
      <vt:lpstr>11. dan (15. 6. 2017)</vt:lpstr>
      <vt:lpstr>12. dan (16. 6. 2017)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IZMENJAVA NOCKBERGE</dc:title>
  <dc:creator>Pouk 3a</dc:creator>
  <cp:lastModifiedBy>Špela Langus</cp:lastModifiedBy>
  <cp:revision>30</cp:revision>
  <dcterms:created xsi:type="dcterms:W3CDTF">2017-06-19T15:17:56Z</dcterms:created>
  <dcterms:modified xsi:type="dcterms:W3CDTF">2017-06-22T12:16:31Z</dcterms:modified>
</cp:coreProperties>
</file>