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83995F6B-11D0-43D9-A2C3-153F9FC1C66D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5E3309-B68B-4EAE-BC62-D6D1F17C0224}" type="datetimeFigureOut">
              <a:rPr lang="sl-SI" smtClean="0"/>
              <a:t>4.11.2019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2CCD5F8-8396-42A1-ACEF-507384ACA988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4000" b="1" dirty="0" smtClean="0"/>
              <a:t>Ptice v našem okolju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21. IN 22. </a:t>
            </a:r>
            <a:r>
              <a:rPr lang="sl-SI" smtClean="0"/>
              <a:t>OKTOBER 2019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89" y="3429000"/>
            <a:ext cx="4365678" cy="30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Users\3druzboslovje_kab\Desktop\BC Naklo logo_S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5" y="260649"/>
            <a:ext cx="2792536" cy="13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0986"/>
            <a:ext cx="12620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5" y="2467655"/>
            <a:ext cx="2448279" cy="53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44" y="2053579"/>
            <a:ext cx="2177356" cy="21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6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/>
              <a:t>PRIPRAVA NA OPAZOVANJE</a:t>
            </a:r>
            <a:endParaRPr lang="sl-SI" sz="4000" b="1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063"/>
            <a:ext cx="4355976" cy="260240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6672"/>
            <a:ext cx="1857519" cy="2953246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55576" y="112474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/>
              <a:t>Pripravili smo ustrezne pripomočke</a:t>
            </a:r>
            <a:endParaRPr lang="sl-SI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44" y="3540830"/>
            <a:ext cx="4104456" cy="3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/>
              <a:t>Opazovanje in preučevanje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2817117" cy="21128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36712"/>
            <a:ext cx="2808312" cy="21062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396" y="2213749"/>
            <a:ext cx="2787871" cy="20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/>
              <a:t>IZDELAVA plakatov, ZLOŽENKE</a:t>
            </a:r>
            <a:endParaRPr lang="sl-SI" sz="4000" b="1" dirty="0"/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191" y="1100138"/>
            <a:ext cx="6002198" cy="398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/>
              <a:t>POVABILO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b="0" dirty="0" smtClean="0"/>
              <a:t>Akcija opazovanja ptic bo v letošnjem šolskem letu</a:t>
            </a:r>
          </a:p>
          <a:p>
            <a:r>
              <a:rPr lang="sl-SI" sz="2400" b="0" dirty="0" smtClean="0"/>
              <a:t>potekala od </a:t>
            </a:r>
            <a:r>
              <a:rPr lang="sl-SI" sz="2400" i="1" u="sng" dirty="0" smtClean="0"/>
              <a:t>ponedeljka 21. januarja do nedelje 27.</a:t>
            </a:r>
          </a:p>
          <a:p>
            <a:r>
              <a:rPr lang="sl-SI" sz="2400" i="1" u="sng" dirty="0" smtClean="0"/>
              <a:t>Januarja 2020.</a:t>
            </a:r>
          </a:p>
          <a:p>
            <a:endParaRPr lang="sl-SI" sz="2400" i="1" u="sng" dirty="0"/>
          </a:p>
          <a:p>
            <a:pPr algn="ctr"/>
            <a:r>
              <a:rPr lang="sl-SI" sz="2400" i="1" u="sng" dirty="0" smtClean="0">
                <a:solidFill>
                  <a:schemeClr val="accent3"/>
                </a:solidFill>
              </a:rPr>
              <a:t>Povabljeni k sodelovanju!</a:t>
            </a:r>
            <a:endParaRPr lang="sl-SI" sz="2400" i="1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Kot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</TotalTime>
  <Words>51</Words>
  <Application>Microsoft Office PowerPoint</Application>
  <PresentationFormat>Diaprojekcija na zaslonu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Koti</vt:lpstr>
      <vt:lpstr>Ptice v našem okolju</vt:lpstr>
      <vt:lpstr>PRIPRAVA NA OPAZOVANJE</vt:lpstr>
      <vt:lpstr>Opazovanje in preučevanje </vt:lpstr>
      <vt:lpstr>IZDELAVA plakatov, ZLOŽENKE</vt:lpstr>
      <vt:lpstr>POVABILO</vt:lpstr>
    </vt:vector>
  </TitlesOfParts>
  <Company>Ministrstvo za Šolstvo in Šport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Ptice v našem okolju</dc:title>
  <dc:creator>Saša</dc:creator>
  <cp:lastModifiedBy>3druzboslovje_kab</cp:lastModifiedBy>
  <cp:revision>11</cp:revision>
  <dcterms:created xsi:type="dcterms:W3CDTF">2019-10-22T08:45:42Z</dcterms:created>
  <dcterms:modified xsi:type="dcterms:W3CDTF">2019-11-04T08:24:22Z</dcterms:modified>
</cp:coreProperties>
</file>