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66" d="100"/>
          <a:sy n="66" d="100"/>
        </p:scale>
        <p:origin x="-1980" y="-11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37532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3625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91367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441192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6624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44337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0486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6812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6117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52829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9539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445B2-0A15-44D7-84C1-7C5DBA28E40A}" type="datetimeFigureOut">
              <a:rPr lang="sl-SI" smtClean="0"/>
              <a:t>12.5.2018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1200E-C226-481A-ABB3-C323B192FD91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9332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93257"/>
            <a:ext cx="9144000" cy="1216706"/>
          </a:xfrm>
        </p:spPr>
        <p:txBody>
          <a:bodyPr/>
          <a:lstStyle/>
          <a:p>
            <a:r>
              <a:rPr lang="sl-SI" dirty="0" smtClean="0"/>
              <a:t>ANALIZA PRSTI</a:t>
            </a:r>
            <a:endParaRPr lang="sl-S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 dirty="0" smtClean="0"/>
              <a:t>24. april </a:t>
            </a:r>
            <a:r>
              <a:rPr lang="sl-SI" dirty="0" smtClean="0"/>
              <a:t>2018</a:t>
            </a:r>
          </a:p>
          <a:p>
            <a:r>
              <a:rPr lang="sl-SI" dirty="0" smtClean="0"/>
              <a:t>Avtorji: dijaki 1. L in 1. M</a:t>
            </a:r>
          </a:p>
          <a:p>
            <a:r>
              <a:rPr lang="sl-SI" smtClean="0"/>
              <a:t>Mentorica: Bernarda Božnar</a:t>
            </a:r>
            <a:endParaRPr lang="sl-SI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825" y="555625"/>
            <a:ext cx="1387813" cy="672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002" y="768577"/>
            <a:ext cx="3121025" cy="68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60" y="555625"/>
            <a:ext cx="1597025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68" y="1652587"/>
            <a:ext cx="493236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22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-779585" y="-1321899"/>
            <a:ext cx="9144000" cy="2387600"/>
          </a:xfrm>
        </p:spPr>
        <p:txBody>
          <a:bodyPr/>
          <a:lstStyle/>
          <a:p>
            <a:r>
              <a:rPr lang="sl-SI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ANALIZA PRSTI</a:t>
            </a:r>
            <a:endParaRPr lang="sl-SI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7358886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6100" y="5514181"/>
            <a:ext cx="10515600" cy="1325563"/>
          </a:xfrm>
        </p:spPr>
        <p:txBody>
          <a:bodyPr/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Velikost skeletnih delcev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744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20132" y="5203597"/>
            <a:ext cx="10533668" cy="1654404"/>
          </a:xfrm>
        </p:spPr>
        <p:txBody>
          <a:bodyPr/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Vsebnost kalcijevega karbonata </a:t>
            </a:r>
            <a:b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(preverili z CaCO3)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18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10242" y="5383553"/>
            <a:ext cx="10515600" cy="1325563"/>
          </a:xfrm>
        </p:spPr>
        <p:txBody>
          <a:bodyPr/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Tekstura prsti (oblikovanje svaljka)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06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100" y="-206375"/>
            <a:ext cx="10515600" cy="1325563"/>
          </a:xfrm>
        </p:spPr>
        <p:txBody>
          <a:bodyPr/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Obstojnost strukturnih agregatov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956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6300" y="771525"/>
            <a:ext cx="10515600" cy="1325563"/>
          </a:xfrm>
        </p:spPr>
        <p:txBody>
          <a:bodyPr/>
          <a:lstStyle/>
          <a:p>
            <a:r>
              <a:rPr lang="sl-SI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 prsti</a:t>
            </a:r>
            <a:endParaRPr lang="sl-SI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307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39</Words>
  <Application>Microsoft Office PowerPoint</Application>
  <PresentationFormat>Custom</PresentationFormat>
  <Paragraphs>10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Officeova tema</vt:lpstr>
      <vt:lpstr>ANALIZA PRSTI</vt:lpstr>
      <vt:lpstr>ANALIZA PRSTI</vt:lpstr>
      <vt:lpstr>Velikost skeletnih delcev</vt:lpstr>
      <vt:lpstr>Vsebnost kalcijevega karbonata  (preverili z CaCO3)</vt:lpstr>
      <vt:lpstr>Tekstura prsti (oblikovanje svaljka)</vt:lpstr>
      <vt:lpstr>Obstojnost strukturnih agregatov</vt:lpstr>
      <vt:lpstr>pH prsti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ANALIZA PRSTI</dc:title>
  <dc:creator>U3</dc:creator>
  <cp:lastModifiedBy>Silvo-pc</cp:lastModifiedBy>
  <cp:revision>12</cp:revision>
  <dcterms:created xsi:type="dcterms:W3CDTF">2018-04-24T08:19:28Z</dcterms:created>
  <dcterms:modified xsi:type="dcterms:W3CDTF">2018-05-12T13:53:33Z</dcterms:modified>
</cp:coreProperties>
</file>