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0" r:id="rId7"/>
    <p:sldId id="262" r:id="rId8"/>
    <p:sldId id="280" r:id="rId9"/>
    <p:sldId id="263" r:id="rId10"/>
    <p:sldId id="264" r:id="rId11"/>
    <p:sldId id="266" r:id="rId12"/>
    <p:sldId id="265" r:id="rId13"/>
    <p:sldId id="267" r:id="rId14"/>
    <p:sldId id="268" r:id="rId15"/>
    <p:sldId id="269" r:id="rId16"/>
    <p:sldId id="279" r:id="rId17"/>
    <p:sldId id="270" r:id="rId18"/>
    <p:sldId id="271" r:id="rId19"/>
    <p:sldId id="272" r:id="rId20"/>
    <p:sldId id="273" r:id="rId21"/>
    <p:sldId id="275" r:id="rId22"/>
    <p:sldId id="276" r:id="rId23"/>
    <p:sldId id="278" r:id="rId24"/>
    <p:sldId id="281" r:id="rId25"/>
    <p:sldId id="282" r:id="rId26"/>
    <p:sldId id="277" r:id="rId27"/>
    <p:sldId id="274" r:id="rId28"/>
    <p:sldId id="283" r:id="rId29"/>
    <p:sldId id="285" r:id="rId30"/>
    <p:sldId id="286" r:id="rId31"/>
    <p:sldId id="284" r:id="rId32"/>
    <p:sldId id="287" r:id="rId33"/>
    <p:sldId id="288" r:id="rId34"/>
    <p:sldId id="289" r:id="rId35"/>
    <p:sldId id="290" r:id="rId3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64" autoAdjust="0"/>
  </p:normalViewPr>
  <p:slideViewPr>
    <p:cSldViewPr snapToGrid="0" showGuides="1">
      <p:cViewPr varScale="1">
        <p:scale>
          <a:sx n="73" d="100"/>
          <a:sy n="73" d="100"/>
        </p:scale>
        <p:origin x="80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F9D3-E86A-439E-BED5-ACDC78F82829}" type="datetimeFigureOut">
              <a:rPr lang="sl-SI" smtClean="0"/>
              <a:t>18. 12. 2018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889B-4213-4BAB-9EB1-FF2DDA949C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9156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F9D3-E86A-439E-BED5-ACDC78F82829}" type="datetimeFigureOut">
              <a:rPr lang="sl-SI" smtClean="0"/>
              <a:t>18. 12. 2018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889B-4213-4BAB-9EB1-FF2DDA949C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24748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F9D3-E86A-439E-BED5-ACDC78F82829}" type="datetimeFigureOut">
              <a:rPr lang="sl-SI" smtClean="0"/>
              <a:t>18. 12. 2018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889B-4213-4BAB-9EB1-FF2DDA949C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6985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F9D3-E86A-439E-BED5-ACDC78F82829}" type="datetimeFigureOut">
              <a:rPr lang="sl-SI" smtClean="0"/>
              <a:t>18. 12. 2018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889B-4213-4BAB-9EB1-FF2DDA949C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27372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F9D3-E86A-439E-BED5-ACDC78F82829}" type="datetimeFigureOut">
              <a:rPr lang="sl-SI" smtClean="0"/>
              <a:t>18. 12. 2018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889B-4213-4BAB-9EB1-FF2DDA949C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0895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F9D3-E86A-439E-BED5-ACDC78F82829}" type="datetimeFigureOut">
              <a:rPr lang="sl-SI" smtClean="0"/>
              <a:t>18. 12. 2018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889B-4213-4BAB-9EB1-FF2DDA949C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55199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F9D3-E86A-439E-BED5-ACDC78F82829}" type="datetimeFigureOut">
              <a:rPr lang="sl-SI" smtClean="0"/>
              <a:t>18. 12. 2018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889B-4213-4BAB-9EB1-FF2DDA949C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18702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F9D3-E86A-439E-BED5-ACDC78F82829}" type="datetimeFigureOut">
              <a:rPr lang="sl-SI" smtClean="0"/>
              <a:t>18. 12. 2018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889B-4213-4BAB-9EB1-FF2DDA949C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2862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F9D3-E86A-439E-BED5-ACDC78F82829}" type="datetimeFigureOut">
              <a:rPr lang="sl-SI" smtClean="0"/>
              <a:t>18. 12. 2018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889B-4213-4BAB-9EB1-FF2DDA949C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24661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F9D3-E86A-439E-BED5-ACDC78F82829}" type="datetimeFigureOut">
              <a:rPr lang="sl-SI" smtClean="0"/>
              <a:t>18. 12. 2018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889B-4213-4BAB-9EB1-FF2DDA949C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28667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F9D3-E86A-439E-BED5-ACDC78F82829}" type="datetimeFigureOut">
              <a:rPr lang="sl-SI" smtClean="0"/>
              <a:t>18. 12. 2018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889B-4213-4BAB-9EB1-FF2DDA949C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9268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5F9D3-E86A-439E-BED5-ACDC78F82829}" type="datetimeFigureOut">
              <a:rPr lang="sl-SI" smtClean="0"/>
              <a:t>18. 12. 2018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A889B-4213-4BAB-9EB1-FF2DDA949C1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25380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09" y="0"/>
            <a:ext cx="12372109" cy="7493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l-SI" sz="8000" b="1" dirty="0" smtClean="0">
                <a:latin typeface="Arial Black" panose="020B0A04020102020204" pitchFamily="34" charset="0"/>
              </a:rPr>
              <a:t>PORTUGALSKA</a:t>
            </a:r>
            <a:endParaRPr lang="sl-SI" sz="8000" b="1" dirty="0">
              <a:latin typeface="Arial Black" panose="020B0A04020102020204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l-SI" sz="4000" b="1" dirty="0" smtClean="0"/>
              <a:t>2018</a:t>
            </a:r>
            <a:endParaRPr lang="sl-SI" sz="4000" b="1" dirty="0"/>
          </a:p>
        </p:txBody>
      </p:sp>
      <p:pic>
        <p:nvPicPr>
          <p:cNvPr id="1026" name="Picture 2" descr="Rezultat iskanja slik za BC NAKL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255" y="1015648"/>
            <a:ext cx="2119745" cy="94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4508" y="0"/>
            <a:ext cx="3477491" cy="101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9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949139" y="2250319"/>
            <a:ext cx="5718540" cy="918834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7172" name="Picture 4" descr="https://scontent.flju2-2.fna.fbcdn.net/v/t1.15752-9/48214190_273930629979463_3189505008215261184_n.jpg?_nc_cat=106&amp;_nc_ht=scontent.flju2-2.fna&amp;oh=335b675e4dc2abeb916b20b920476a6e&amp;oe=5C9F76D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07"/>
          <a:stretch/>
        </p:blipFill>
        <p:spPr bwMode="auto">
          <a:xfrm>
            <a:off x="116746" y="1463040"/>
            <a:ext cx="4716511" cy="364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content.flju2-1.fna.fbcdn.net/v/t1.15752-9/47689078_365492584203888_6611294479297019904_n.jpg?_nc_cat=107&amp;_nc_ht=scontent.flju2-1.fna&amp;oh=71dc19e77e419aeba580d46f48979643&amp;oe=5CA730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 b="17879"/>
          <a:stretch/>
        </p:blipFill>
        <p:spPr bwMode="auto">
          <a:xfrm>
            <a:off x="4977072" y="1583057"/>
            <a:ext cx="3572389" cy="340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content.flju2-2.fna.fbcdn.net/v/t1.15752-9/48168137_292516961396507_621782033189830656_n.jpg?_nc_cat=104&amp;_nc_ht=scontent.flju2-2.fna&amp;oh=d7b7c691a4b3992f32ce80da8525bd05&amp;oe=5C6639C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2"/>
          <a:stretch/>
        </p:blipFill>
        <p:spPr bwMode="auto">
          <a:xfrm>
            <a:off x="8693276" y="1463040"/>
            <a:ext cx="3337615" cy="373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scontent.flju2-2.fna.fbcdn.net/v/t1.15752-9/48168131_297556704210791_3070439156036403200_n.jpg?_nc_cat=104&amp;_nc_ht=scontent.flju2-2.fna&amp;oh=0edab8393c3316cd35b4015531af335c&amp;oe=5C95E8DE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9" y="617061"/>
            <a:ext cx="5112727" cy="510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scontent.flju2-1.fna.fbcdn.net/v/t1.15752-9/47032346_306069913566906_7595529322287333376_n.jpg?_nc_cat=110&amp;_nc_ht=scontent.flju2-1.fna&amp;oh=2e61a1647d4791f762620391e29ebb63&amp;oe=5CA664D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103" y="259847"/>
            <a:ext cx="4720716" cy="633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61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>
                <a:latin typeface="Arial Black" panose="020B0A04020102020204" pitchFamily="34" charset="0"/>
              </a:rPr>
              <a:t>3.DAN</a:t>
            </a:r>
            <a:endParaRPr lang="sl-SI" b="1" dirty="0">
              <a:latin typeface="Arial Black" panose="020B0A04020102020204" pitchFamily="34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422"/>
            <a:ext cx="5594270" cy="3729513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4"/>
          <a:stretch/>
        </p:blipFill>
        <p:spPr>
          <a:xfrm>
            <a:off x="5730240" y="283391"/>
            <a:ext cx="6267315" cy="3145609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4" b="11032"/>
          <a:stretch/>
        </p:blipFill>
        <p:spPr>
          <a:xfrm>
            <a:off x="5730240" y="3503907"/>
            <a:ext cx="6205236" cy="326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8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50"/>
          <a:stretch/>
        </p:blipFill>
        <p:spPr>
          <a:xfrm>
            <a:off x="91440" y="39189"/>
            <a:ext cx="6527007" cy="3200399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2"/>
          <a:stretch/>
        </p:blipFill>
        <p:spPr>
          <a:xfrm>
            <a:off x="2177" y="3304903"/>
            <a:ext cx="5854337" cy="355309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5"/>
          <a:stretch/>
        </p:blipFill>
        <p:spPr>
          <a:xfrm>
            <a:off x="5856514" y="3200399"/>
            <a:ext cx="5897881" cy="352044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371" y="28655"/>
            <a:ext cx="4986099" cy="332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194" name="Picture 2" descr="https://scontent.flju2-2.fna.fbcdn.net/v/t1.15752-9/48370438_2085480211473242_5500459728590864384_n.jpg?_nc_cat=105&amp;_nc_ht=scontent.flju2-2.fna&amp;oh=c586d5d4b7b9f5b9834e0c41eeb77be8&amp;oe=5CB1AA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638" y="901001"/>
            <a:ext cx="6334307" cy="47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5" y="0"/>
            <a:ext cx="5647766" cy="3765177"/>
          </a:xfrm>
          <a:prstGeom prst="rect">
            <a:avLst/>
          </a:prstGeom>
        </p:spPr>
      </p:pic>
      <p:pic>
        <p:nvPicPr>
          <p:cNvPr id="9" name="Označba mesta vsebine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/>
          <a:stretch/>
        </p:blipFill>
        <p:spPr>
          <a:xfrm>
            <a:off x="0" y="3429000"/>
            <a:ext cx="5634668" cy="3455894"/>
          </a:xfrm>
        </p:spPr>
      </p:pic>
    </p:spTree>
    <p:extLst>
      <p:ext uri="{BB962C8B-B14F-4D97-AF65-F5344CB8AC3E}">
        <p14:creationId xmlns:p14="http://schemas.microsoft.com/office/powerpoint/2010/main" val="269428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218" name="Picture 2" descr="https://scontent.flju2-2.fna.fbcdn.net/v/t1.15752-9/48228844_518220878681868_6434442487850336256_n.jpg?_nc_cat=103&amp;_nc_ht=scontent.flju2-2.fna&amp;oh=d16578de6d1f8ad708f1bcb45e031dec&amp;oe=5CAB569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1691" y="1060209"/>
            <a:ext cx="4804602" cy="479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content.flju2-1.fna.fbcdn.net/v/t1.15752-9/46847006_1424294107707299_696813471173443584_n.jpg?_nc_cat=100&amp;_nc_ht=scontent.flju2-1.fna&amp;oh=904fe4c1560a3be963c706b39b33b260&amp;oe=5CA18A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89537" y="-775378"/>
            <a:ext cx="3589409" cy="481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content.flju2-1.fna.fbcdn.net/v/t1.15752-9/46793806_391061798297898_1874402068177879040_n.jpg?_nc_cat=110&amp;_nc_ht=scontent.flju2-1.fna&amp;oh=faf801426fa864e2ba458171fd396693&amp;oe=5CA6627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/>
          <a:stretch/>
        </p:blipFill>
        <p:spPr bwMode="auto">
          <a:xfrm rot="16200000">
            <a:off x="6339083" y="2545506"/>
            <a:ext cx="3290318" cy="511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41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42" name="Picture 2" descr="https://scontent.flju2-2.fna.fbcdn.net/v/t1.15752-9/48058969_733997386955455_5282123330931916800_n.jpg?_nc_cat=108&amp;_nc_ht=scontent.flju2-2.fna&amp;oh=e7131255dbd971357dcb4633d996efd1&amp;oe=5C98029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270" y="720352"/>
            <a:ext cx="5720430" cy="571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scontent.flju2-2.fna.fbcdn.net/v/t1.15752-9/48252761_967535083456357_4997215404041437184_n.jpg?_nc_cat=105&amp;_nc_ht=scontent.flju2-2.fna&amp;oh=8e9a46014d142be300d863c1cc3f1e1e&amp;oe=5C675B0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" t="12931" r="-286" b="26455"/>
          <a:stretch/>
        </p:blipFill>
        <p:spPr bwMode="auto">
          <a:xfrm>
            <a:off x="5761270" y="1599046"/>
            <a:ext cx="6331620" cy="383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scontent.flju2-2.fna.fbcdn.net/v/t1.15752-9/48194129_589429254814155_3983083547106738176_n.jpg?_nc_cat=105&amp;_nc_ht=scontent.flju2-2.fna&amp;oh=e186d0228cc68927bd9011c0e1644d37&amp;oe=5C9D03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0" y="797536"/>
            <a:ext cx="5534260" cy="552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0" y="1599046"/>
            <a:ext cx="6197237" cy="413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6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5362" name="Picture 2" descr="https://scontent.flju2-1.fna.fbcdn.net/v/t1.15752-9/46830921_765653013772077_5525553276881207296_n.jpg?_nc_cat=110&amp;_nc_ht=scontent.flju2-1.fna&amp;oh=1fe9c8531bab4bd8b0120819bd235edd&amp;oe=5C915D8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7112" y="-525671"/>
            <a:ext cx="3601915" cy="483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scontent.flju2-2.fna.fbcdn.net/v/t1.15752-9/46517379_761157564240273_2792156461013139456_n.jpg?_nc_cat=106&amp;_nc_ht=scontent.flju2-2.fna&amp;oh=e8cc31db18bf80adb2045da89630d761&amp;oe=5C959EB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/>
          <a:stretch/>
        </p:blipFill>
        <p:spPr bwMode="auto">
          <a:xfrm rot="16200000">
            <a:off x="6266169" y="-722385"/>
            <a:ext cx="3657600" cy="528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scontent.flju2-1.fna.fbcdn.net/v/t1.15752-9/46884480_493207817755044_8483719247611035648_n.jpg?_nc_cat=110&amp;_nc_ht=scontent.flju2-1.fna&amp;oh=83a50e98a8e9014c69e678f9b7b8acd1&amp;oe=5C667BF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70"/>
          <a:stretch/>
        </p:blipFill>
        <p:spPr bwMode="auto">
          <a:xfrm rot="16200000">
            <a:off x="4063546" y="2685949"/>
            <a:ext cx="2968332" cy="509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83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1266" name="Picture 2" descr="https://scontent.flju2-2.fna.fbcdn.net/v/t1.15752-9/48372856_194937221355596_2913740774640189440_n.jpg?_nc_cat=102&amp;_nc_ht=scontent.flju2-2.fna&amp;oh=29c3ae61444351de2667d37ba6b45a07&amp;oe=5C9A9EFA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0" b="22652"/>
          <a:stretch/>
        </p:blipFill>
        <p:spPr bwMode="auto">
          <a:xfrm>
            <a:off x="169817" y="71847"/>
            <a:ext cx="3633821" cy="454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content.flju2-2.fna.fbcdn.net/v/t1.15752-9/48378115_2193879067598798_71091449734627328_n.jpg?_nc_cat=103&amp;_nc_ht=scontent.flju2-2.fna&amp;oh=f041cf7ffd7036d201c08625757fd290&amp;oe=5CA3807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3" b="16846"/>
          <a:stretch/>
        </p:blipFill>
        <p:spPr bwMode="auto">
          <a:xfrm>
            <a:off x="3802011" y="235133"/>
            <a:ext cx="3776707" cy="438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scontent.flju2-2.fna.fbcdn.net/v/t1.15752-9/48270729_307606096761814_6733708748109381632_n.jpg?_nc_cat=102&amp;_nc_ht=scontent.flju2-2.fna&amp;oh=4fc690e1bf99e106363d6c46d2586d3d&amp;oe=5CAECF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666" y="1908356"/>
            <a:ext cx="4949643" cy="494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91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2290" name="Picture 2" descr="https://scontent.flju2-1.fna.fbcdn.net/v/t1.15752-9/47687564_308361653344017_2188975072188825600_n.jpg?_nc_cat=110&amp;_nc_ht=scontent.flju2-1.fna&amp;oh=b2907d33b0cea1d48612ee87d8b265b0&amp;oe=5C67509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59" y="1110903"/>
            <a:ext cx="4745401" cy="474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content.flju2-1.fna.fbcdn.net/v/t1.15752-9/48243132_1951349645169250_7084304531890110464_n.jpg?_nc_cat=107&amp;_nc_ht=scontent.flju2-1.fna&amp;oh=7f39bf3b98f765cf2e48e84f1d1c7bfb&amp;oe=5CA77A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850" y="531122"/>
            <a:ext cx="3439585" cy="612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scontent.flju2-2.fna.fbcdn.net/v/t1.15752-9/47685466_305062946884023_4650277635316776960_n.jpg?_nc_cat=104&amp;_nc_ht=scontent.flju2-2.fna&amp;oh=56b7d81835c8d133ba44af6ce6a29add&amp;oe=5CB108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884" y="208102"/>
            <a:ext cx="3678116" cy="655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95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>
                <a:latin typeface="Arial Black" panose="020B0A04020102020204" pitchFamily="34" charset="0"/>
              </a:rPr>
              <a:t>4.DAN</a:t>
            </a:r>
            <a:br>
              <a:rPr lang="sl-SI" b="1" dirty="0" smtClean="0">
                <a:latin typeface="Arial Black" panose="020B0A04020102020204" pitchFamily="34" charset="0"/>
              </a:rPr>
            </a:br>
            <a:endParaRPr lang="sl-SI" b="1" dirty="0">
              <a:latin typeface="Arial Black" panose="020B0A04020102020204" pitchFamily="34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7444"/>
            <a:ext cx="6235976" cy="4157317"/>
          </a:xfrm>
        </p:spPr>
      </p:pic>
      <p:pic>
        <p:nvPicPr>
          <p:cNvPr id="13320" name="Picture 8" descr="https://scontent.flju2-2.fna.fbcdn.net/v/t1.15752-9/47297201_332425264277316_5648143102481793024_n.jpg?_nc_cat=106&amp;_nc_ht=scontent.flju2-2.fna&amp;oh=1d7e77af334779357c80bb859873df33&amp;oe=5C676AF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740" y="851606"/>
            <a:ext cx="4628991" cy="462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24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>
                <a:latin typeface="Arial Black" panose="020B0A04020102020204" pitchFamily="34" charset="0"/>
              </a:rPr>
              <a:t>1. DAN</a:t>
            </a:r>
            <a:br>
              <a:rPr lang="sl-SI" b="1" dirty="0" smtClean="0">
                <a:latin typeface="Arial Black" panose="020B0A04020102020204" pitchFamily="34" charset="0"/>
              </a:rPr>
            </a:br>
            <a:r>
              <a:rPr lang="sl-S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BC Naklo </a:t>
            </a:r>
            <a:r>
              <a:rPr lang="sl-SI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Trst  </a:t>
            </a:r>
            <a:r>
              <a:rPr lang="sl-S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München </a:t>
            </a:r>
            <a:r>
              <a:rPr lang="sl-SI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Porto </a:t>
            </a:r>
            <a:endParaRPr 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6" y="2500584"/>
            <a:ext cx="5379720" cy="3586479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51960"/>
            <a:ext cx="5452654" cy="36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4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4338" name="Picture 2" descr="https://scontent.flju2-2.fna.fbcdn.net/v/t1.15752-9/47380653_584087872029734_7493213438835949568_n.jpg?_nc_cat=102&amp;_nc_ht=scontent.flju2-2.fna&amp;oh=0aa656b2945c3758550da7a9c5274989&amp;oe=5CA463A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1" r="7795"/>
          <a:stretch/>
        </p:blipFill>
        <p:spPr bwMode="auto">
          <a:xfrm>
            <a:off x="4036423" y="1363798"/>
            <a:ext cx="3931920" cy="46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content.flju2-1.fna.fbcdn.net/v/t1.15752-9/47216608_756320501368107_4465305359656943616_n.jpg?_nc_cat=100&amp;_nc_ht=scontent.flju2-1.fna&amp;oh=2eb5dea25445b64d8df8dd6ab8e81a5a&amp;oe=5CA35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9"/>
          <a:stretch/>
        </p:blipFill>
        <p:spPr bwMode="auto">
          <a:xfrm>
            <a:off x="8177349" y="1027906"/>
            <a:ext cx="3914818" cy="496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scontent.flju2-2.fna.fbcdn.net/v/t1.15752-9/46990291_517187008686952_8469198216586330112_n.jpg?_nc_cat=108&amp;_nc_ht=scontent.flju2-2.fna&amp;oh=b0a6a92aea54623b5c5b39fda90b8f06&amp;oe=5C986D4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/>
          <a:stretch/>
        </p:blipFill>
        <p:spPr bwMode="auto">
          <a:xfrm>
            <a:off x="0" y="519089"/>
            <a:ext cx="3827417" cy="547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28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" y="0"/>
            <a:ext cx="5542530" cy="369502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7"/>
          <a:stretch/>
        </p:blipFill>
        <p:spPr>
          <a:xfrm>
            <a:off x="0" y="3383280"/>
            <a:ext cx="5564777" cy="354561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777" y="-98979"/>
            <a:ext cx="5329646" cy="355309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024" y="3261655"/>
            <a:ext cx="5394518" cy="359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8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r="28585"/>
          <a:stretch/>
        </p:blipFill>
        <p:spPr>
          <a:xfrm>
            <a:off x="0" y="1240971"/>
            <a:ext cx="3657600" cy="4072958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8" t="-1274" r="20896" b="1274"/>
          <a:stretch/>
        </p:blipFill>
        <p:spPr>
          <a:xfrm>
            <a:off x="3878580" y="1273628"/>
            <a:ext cx="4271554" cy="410173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6" r="17095"/>
          <a:stretch/>
        </p:blipFill>
        <p:spPr>
          <a:xfrm>
            <a:off x="8371114" y="1297101"/>
            <a:ext cx="3618412" cy="406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8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7410" name="Picture 2" descr="https://scontent.flju2-1.fna.fbcdn.net/v/t1.15752-9/48355748_629823407433716_8231512334128906240_n.jpg?_nc_cat=109&amp;_nc_ht=scontent.flju2-1.fna&amp;oh=15a66be6bc95c41b20850203102b1f57&amp;oe=5CAF8FF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1907"/>
            <a:ext cx="3202871" cy="570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scontent.flju2-2.fna.fbcdn.net/v/t1.15752-9/48275312_1957596924545097_1037322451245072384_n.jpg?_nc_cat=104&amp;_nc_ht=scontent.flju2-2.fna&amp;oh=c800bd9cae45f7b94e71de1ec89a2ca2&amp;oe=5CAA420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72" y="513058"/>
            <a:ext cx="3392475" cy="604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scontent.flju2-2.fna.fbcdn.net/v/t1.15752-9/48390058_295695377741018_4700112639068471296_n.jpg?_nc_cat=108&amp;_nc_ht=scontent.flju2-2.fna&amp;oh=a2532d95c5d91177c11904623f2d042f&amp;oe=5C96AD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259" y="1293857"/>
            <a:ext cx="5097919" cy="509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23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8434" name="Picture 2" descr="https://scontent.flju2-1.fna.fbcdn.net/v/t1.15752-9/47682496_751115558558702_7986854671778054144_n.jpg?_nc_cat=111&amp;_nc_ht=scontent.flju2-1.fna&amp;oh=4fbc6f75699a4682d42c6c432f487b9f&amp;oe=5CA5559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380"/>
            <a:ext cx="5726680" cy="572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scontent.flju2-1.fna.fbcdn.net/v/t1.15752-9/48384115_330825204171657_3662845661620994048_n.jpg?_nc_cat=111&amp;_nc_ht=scontent.flju2-1.fna&amp;oh=441103acf2362c16c825ba036535e6d7&amp;oe=5C997D8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99"/>
          <a:stretch/>
        </p:blipFill>
        <p:spPr bwMode="auto">
          <a:xfrm>
            <a:off x="6388247" y="481364"/>
            <a:ext cx="4004322" cy="614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50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>
                <a:latin typeface="Arial Black" panose="020B0A04020102020204" pitchFamily="34" charset="0"/>
              </a:rPr>
              <a:t>5. DAN</a:t>
            </a:r>
            <a:endParaRPr lang="sl-SI" b="1" dirty="0">
              <a:latin typeface="Arial Black" panose="020B0A04020102020204" pitchFamily="34" charset="0"/>
            </a:endParaRPr>
          </a:p>
        </p:txBody>
      </p:sp>
      <p:pic>
        <p:nvPicPr>
          <p:cNvPr id="19458" name="Picture 2" descr="https://scontent.flju2-2.fna.fbcdn.net/v/t1.15752-9/48376416_2203137019900492_3662906547077382144_n.jpg?_nc_cat=103&amp;_nc_ht=scontent.flju2-2.fna&amp;oh=bbac4f6e306a63c1ae396e7aeb2ecac0&amp;oe=5CA61E1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051" y="3581815"/>
            <a:ext cx="3398114" cy="339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scontent.flju2-1.fna.fbcdn.net/v/t1.15752-9/48208220_452706605262974_1650249498821132288_n.jpg?_nc_cat=111&amp;_nc_ht=scontent.flju2-1.fna&amp;oh=696316f26c758ff8ede029f3f9011e63&amp;oe=5CA1219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4"/>
          <a:stretch/>
        </p:blipFill>
        <p:spPr bwMode="auto">
          <a:xfrm>
            <a:off x="8317663" y="0"/>
            <a:ext cx="3648891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scontent.flju2-1.fna.fbcdn.net/v/t1.15752-9/48056294_531003434048791_2288927778734604288_n.jpg?_nc_cat=111&amp;_nc_ht=scontent.flju2-1.fna&amp;oh=2543b9783cc99c4cdd43f5f0187a1015&amp;oe=5CA80AA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0"/>
          <a:stretch/>
        </p:blipFill>
        <p:spPr bwMode="auto">
          <a:xfrm>
            <a:off x="4336854" y="44490"/>
            <a:ext cx="3839040" cy="341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s://scontent.flju2-2.fna.fbcdn.net/v/t1.15752-9/47686442_560597231071101_3552442835787579392_n.jpg?_nc_cat=102&amp;_nc_ht=scontent.flju2-2.fna&amp;oh=976ffb0affc88e7b87c8377d56fb2ada&amp;oe=5C63CD4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6"/>
          <a:stretch/>
        </p:blipFill>
        <p:spPr bwMode="auto">
          <a:xfrm>
            <a:off x="4257780" y="3645090"/>
            <a:ext cx="3997189" cy="326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https://scontent.flju2-1.fna.fbcdn.net/v/t1.15752-9/48270610_267382717274193_4647643583413747712_n.jpg?_nc_cat=109&amp;_nc_ht=scontent.flju2-1.fna&amp;oh=47c1f768413d3af473d9d07ab34d6f4e&amp;oe=5CA1C07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52" y="1384663"/>
            <a:ext cx="3314902" cy="590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6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482" name="Picture 2" descr="https://scontent.flju2-1.fna.fbcdn.net/v/t1.15752-9/47577927_2700633013495199_8049972106705764352_n.jpg?_nc_cat=100&amp;_nc_ht=scontent.flju2-1.fna&amp;oh=c83157c36726810438d14ea4667fd11f&amp;oe=5C675DC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3" y="1027906"/>
            <a:ext cx="4961956" cy="496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scontent.flju2-1.fna.fbcdn.net/v/t1.15752-9/48046723_784502341915946_7572202938290929664_n.jpg?_nc_cat=109&amp;_nc_ht=scontent.flju2-1.fna&amp;oh=8e8e8056578fa3e211063077a14f4578&amp;oe=5CA5B7F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560" y="1027906"/>
            <a:ext cx="5001823" cy="500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35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1506" name="Picture 2" descr="https://scontent.flju2-1.fna.fbcdn.net/v/t1.15752-9/48046855_1966696946699878_2746196020273610752_n.jpg?_nc_cat=110&amp;_nc_ht=scontent.flju2-1.fna&amp;oh=27201d7caedb6df777b936c5b2b5cbe3&amp;oe=5C65B74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6" y="1965960"/>
            <a:ext cx="4942908" cy="49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scontent.flju2-2.fna.fbcdn.net/v/t1.15752-9/48166346_2112408932143747_2976179312677355520_n.jpg?_nc_cat=102&amp;_nc_ht=scontent.flju2-2.fna&amp;oh=fbca6dea684500bad4f187678edd826c&amp;oe=5C6462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714" y="1965960"/>
            <a:ext cx="5019461" cy="501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72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2530" name="Picture 2" descr="https://scontent.flju2-2.fna.fbcdn.net/v/t1.15752-9/47685479_1795997737193475_1954489425698226176_n.jpg?_nc_cat=102&amp;_nc_ht=scontent.flju2-2.fna&amp;oh=67ccce74b8394be2cdfc41ef15538ba4&amp;oe=5C9E9B5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770" y="1253331"/>
            <a:ext cx="435587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scontent.flju2-1.fna.fbcdn.net/v/t1.15752-9/48082759_2178884172440530_4121744869746016256_n.jpg?_nc_cat=109&amp;_nc_ht=scontent.flju2-1.fna&amp;oh=b1c9c1b0200a2e162202c25ac468f9b6&amp;oe=5CA24CD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875" y="1339757"/>
            <a:ext cx="4393473" cy="438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s://scontent.flju2-1.fna.fbcdn.net/v/t1.15752-9/48051609_608687722882899_5145717952749764608_n.jpg?_nc_cat=111&amp;_nc_ht=scontent.flju2-1.fna&amp;oh=a1a146f22670314455d7b0538e8c9230&amp;oe=5C9959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118" y="279264"/>
            <a:ext cx="3271432" cy="582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26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3554" name="Picture 2" descr="https://scontent.flju2-2.fna.fbcdn.net/v/t1.15752-9/48188490_1144728252349462_8166502184423260160_n.jpg?_nc_cat=106&amp;_nc_ht=scontent.flju2-2.fna&amp;oh=20a94f6842e8a0dbd7a5d2a08f0528b2&amp;oe=5CA715D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1" y="21363"/>
            <a:ext cx="6231107" cy="340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s://scontent.flju2-2.fna.fbcdn.net/v/t1.15752-9/48269280_284678229070566_6066975265077067776_n.jpg?_nc_cat=106&amp;_nc_ht=scontent.flju2-2.fna&amp;oh=6b7219ca331398cd3e7a2dd80803e15c&amp;oe=5C9451C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78"/>
          <a:stretch/>
        </p:blipFill>
        <p:spPr bwMode="auto">
          <a:xfrm>
            <a:off x="7842975" y="365125"/>
            <a:ext cx="4349025" cy="632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s://scontent.flju2-1.fna.fbcdn.net/v/t1.15752-9/48266560_2167283200204015_3550621232783163392_n.jpg?_nc_cat=110&amp;_nc_ht=scontent.flju2-1.fna&amp;oh=d3a674df786f342a4ab1abbbff6a109a&amp;oe=5C638D9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5"/>
          <a:stretch/>
        </p:blipFill>
        <p:spPr bwMode="auto">
          <a:xfrm>
            <a:off x="325944" y="3429000"/>
            <a:ext cx="7287128" cy="334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44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074" name="Picture 2" descr="https://scontent.flju2-2.fna.fbcdn.net/v/t1.15752-9/47579249_938546886342538_6560985813667020800_n.jpg?_nc_cat=105&amp;_nc_ht=scontent.flju2-2.fna&amp;oh=87d6eddda622fc94380fb41eeaf6f34b&amp;oe=5C9B8DC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449" y="1690688"/>
            <a:ext cx="435587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content.flju2-2.fna.fbcdn.net/v/t1.15752-9/46990138_571368753317192_8240830832613261312_n.jpg?_nc_cat=103&amp;_nc_ht=scontent.flju2-2.fna&amp;oh=d83a67e874ce5b36a6e07846126cb5f6&amp;oe=5CA7B75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065449" cy="545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content.flju2-2.fna.fbcdn.net/v/t1.15752-9/47576992_306037756917443_5587718113832468480_n.jpg?_nc_cat=105&amp;_nc_ht=scontent.flju2-2.fna&amp;oh=1d6fd3b4f400a95c8e3f914faf056eba&amp;oe=5CB0AB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324" y="213518"/>
            <a:ext cx="3610717" cy="643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84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>
                <a:latin typeface="Arial Black" panose="020B0A04020102020204" pitchFamily="34" charset="0"/>
              </a:rPr>
              <a:t>6.DAN</a:t>
            </a:r>
            <a:endParaRPr lang="sl-SI" b="1" dirty="0">
              <a:latin typeface="Arial Black" panose="020B0A04020102020204" pitchFamily="34" charset="0"/>
            </a:endParaRPr>
          </a:p>
        </p:txBody>
      </p:sp>
      <p:pic>
        <p:nvPicPr>
          <p:cNvPr id="24578" name="Picture 2" descr="https://scontent.flju2-2.fna.fbcdn.net/v/t1.15752-9/48272800_361163524446737_2378784614895321088_n.jpg?_nc_cat=104&amp;_nc_ht=scontent.flju2-2.fna&amp;oh=30e2f85a6729359b8a90802ee16ef73a&amp;oe=5C663E4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68"/>
          <a:stretch/>
        </p:blipFill>
        <p:spPr bwMode="auto">
          <a:xfrm>
            <a:off x="838200" y="1772807"/>
            <a:ext cx="4206240" cy="448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826" y="1854926"/>
            <a:ext cx="6477174" cy="431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9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903" y="78259"/>
            <a:ext cx="4959927" cy="330759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15" y="1385455"/>
            <a:ext cx="6703985" cy="4469322"/>
          </a:xfrm>
          <a:prstGeom prst="rect">
            <a:avLst/>
          </a:prstGeom>
        </p:spPr>
      </p:pic>
      <p:pic>
        <p:nvPicPr>
          <p:cNvPr id="26626" name="Picture 2" descr="https://scontent.flju2-1.fna.fbcdn.net/v/t1.15752-9/48277431_2173306606329862_25202567445217280_n.jpg?_nc_cat=101&amp;_nc_ht=scontent.flju2-1.fna&amp;oh=a429c5f7f48a70cd887db718f0cebae5&amp;oe=5C9D70E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16969"/>
          <a:stretch/>
        </p:blipFill>
        <p:spPr bwMode="auto">
          <a:xfrm>
            <a:off x="-155475" y="3307598"/>
            <a:ext cx="6154593" cy="399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6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5602" name="Picture 2" descr="https://scontent.flju2-2.fna.fbcdn.net/v/t1.15752-9/47574346_660040687726196_699527074460729344_n.jpg?_nc_cat=108&amp;_nc_ht=scontent.flju2-2.fna&amp;oh=ed8a671687ea89b81f43b83f5be131e1&amp;oe=5C99760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02306"/>
            <a:ext cx="4600214" cy="460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9959"/>
            <a:ext cx="6633840" cy="442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9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8674" name="Picture 2" descr="https://scontent.flju2-2.fna.fbcdn.net/v/t1.15752-9/48377815_443606132838265_2519464507739209728_n.jpg?_nc_cat=102&amp;_nc_ht=scontent.flju2-2.fna&amp;oh=a6e106dbd69b8c8e509ca940994820cb&amp;oe=5C639F2D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5"/>
          <a:stretch/>
        </p:blipFill>
        <p:spPr bwMode="auto">
          <a:xfrm>
            <a:off x="720436" y="725343"/>
            <a:ext cx="3448109" cy="575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scontent.flju2-1.fna.fbcdn.net/v/t1.15752-9/48076978_2295720650656168_399706982463832064_n.jpg?_nc_cat=100&amp;_nc_ht=scontent.flju2-1.fna&amp;oh=a1c58979649eac4aaad2e66d59610939&amp;oe=5C8F8B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6"/>
          <a:stretch/>
        </p:blipFill>
        <p:spPr bwMode="auto">
          <a:xfrm>
            <a:off x="4404244" y="1071570"/>
            <a:ext cx="7469101" cy="506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65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7650" name="Picture 2" descr="https://scontent.flju2-2.fna.fbcdn.net/v/t1.15752-9/47164219_264912907526854_224419596063473664_n.jpg?_nc_cat=108&amp;_nc_ht=scontent.flju2-2.fna&amp;oh=9ca2475b11d13df02d91ccd046c21dab&amp;oe=5C9F610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27" y="623675"/>
            <a:ext cx="3328304" cy="592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s://scontent.flju2-1.fna.fbcdn.net/v/t1.15752-9/47179108_123468585234145_6049836631874076672_n.jpg?_nc_cat=110&amp;_nc_ht=scontent.flju2-1.fna&amp;oh=98b04a69f32d0ad5e1a4dd563b6c91b6&amp;oe=5C9758A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674" y="403917"/>
            <a:ext cx="3552475" cy="632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https://scontent.flju2-2.fna.fbcdn.net/v/t1.15752-9/47237278_306638580202440_932405720282824704_n.jpg?_nc_cat=108&amp;_nc_ht=scontent.flju2-2.fna&amp;oh=33f3b94a06fdc9d40becf58258820ff4&amp;oe=5C9483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436" y="317317"/>
            <a:ext cx="3672321" cy="654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12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29698" name="Picture 2" descr="https://scontent.flju2-1.fna.fbcdn.net/v/t1.15752-9/47576374_418521689055641_6057385024011894784_n.jpg?_nc_cat=110&amp;_nc_ht=scontent.flju2-1.fna&amp;oh=1ff6cab83b4461d38c88e68143f8166e&amp;oe=5C942E7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245" y="1690615"/>
            <a:ext cx="4903555" cy="489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s://scontent.flju2-1.fna.fbcdn.net/v/t1.15752-9/48053011_291403131499485_8009018313638150144_n.jpg?_nc_cat=109&amp;_nc_ht=scontent.flju2-1.fna&amp;oh=40287e41907b378327a86295ecdbb1c0&amp;oe=5C9541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35" y="1690615"/>
            <a:ext cx="4903556" cy="489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56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PORTO</a:t>
            </a:r>
            <a:endParaRPr lang="sl-SI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scontent.flju2-2.fna.fbcdn.net/v/t1.15752-9/47580929_336333120429869_4110409282820767744_n.jpg?_nc_cat=102&amp;_nc_ht=scontent.flju2-2.fna&amp;oh=81a973cb42260519b6b6a3930a6a3fff&amp;oe=5C90493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7" y="1288618"/>
            <a:ext cx="3791478" cy="505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698" y="1157980"/>
            <a:ext cx="3889457" cy="5185943"/>
          </a:xfrm>
          <a:prstGeom prst="rect">
            <a:avLst/>
          </a:prstGeom>
        </p:spPr>
      </p:pic>
      <p:pic>
        <p:nvPicPr>
          <p:cNvPr id="2052" name="Picture 4" descr="https://scontent.flju2-2.fna.fbcdn.net/v/t1.15752-9/47687914_2521347588091618_4281144699672068096_n.jpg?_nc_cat=106&amp;_nc_ht=scontent.flju2-2.fna&amp;oh=e5915a1b2abf453b11850bc524bd2a70&amp;oe=5CAE50F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588" y="1256736"/>
            <a:ext cx="3839300" cy="511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862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b="1" dirty="0" smtClean="0">
                <a:latin typeface="Arial Black" panose="020B0A04020102020204" pitchFamily="34" charset="0"/>
              </a:rPr>
              <a:t>2.DAN</a:t>
            </a:r>
            <a:br>
              <a:rPr lang="sl-SI" b="1" dirty="0" smtClean="0">
                <a:latin typeface="Arial Black" panose="020B0A04020102020204" pitchFamily="34" charset="0"/>
              </a:rPr>
            </a:br>
            <a:endParaRPr lang="sl-SI" b="1" dirty="0">
              <a:latin typeface="Arial Black" panose="020B0A04020102020204" pitchFamily="34" charset="0"/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20" y="1027905"/>
            <a:ext cx="4055983" cy="2703989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76" y="3731895"/>
            <a:ext cx="4254614" cy="283640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406" y="69079"/>
            <a:ext cx="4864826" cy="324321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293" y="3429000"/>
            <a:ext cx="4840939" cy="322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36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098" name="Picture 2" descr="https://scontent.flju2-1.fna.fbcdn.net/v/t1.15752-9/48016052_395285584346395_469731807135268864_n.jpg?_nc_cat=100&amp;_nc_ht=scontent.flju2-1.fna&amp;oh=b595922d96de5736f25a4219ac5fcab2&amp;oe=5CA5C36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4" y="1423148"/>
            <a:ext cx="435587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content.flju2-1.fna.fbcdn.net/v/t1.15752-9/48046284_1166240803544201_1816458419574407168_n.jpg?_nc_cat=111&amp;_nc_ht=scontent.flju2-1.fna&amp;oh=d36def321fd09a4bb0b75ac508160781&amp;oe=5C90E92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531403" y="510423"/>
            <a:ext cx="3468008" cy="617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560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89285" y="1520847"/>
            <a:ext cx="5135814" cy="323192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61386" y="1424870"/>
            <a:ext cx="5135814" cy="3423876"/>
          </a:xfrm>
          <a:prstGeom prst="rect">
            <a:avLst/>
          </a:prstGeom>
        </p:spPr>
      </p:pic>
      <p:pic>
        <p:nvPicPr>
          <p:cNvPr id="5124" name="Picture 4" descr="https://scontent.flju2-1.fna.fbcdn.net/v/t1.15752-9/46846549_2316171528393275_1079555130954612736_n.jpg?_nc_cat=107&amp;_nc_ht=scontent.flju2-1.fna&amp;oh=0c8abdde4b7b8bcf77b602c706ce6bda&amp;oe=5CAE17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8127" y="479659"/>
            <a:ext cx="3958043" cy="531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značba mesta vsebin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0026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6386" name="Picture 2" descr="https://scontent.flju2-1.fna.fbcdn.net/v/t1.15752-9/47078557_1957259701236682_7084076555026038784_n.jpg?_nc_cat=111&amp;_nc_ht=scontent.flju2-1.fna&amp;oh=576fc421d6a52023980bb0f20bdc733d&amp;oe=5C9822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3048" y="246757"/>
            <a:ext cx="4559367" cy="612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scontent.flju2-1.fna.fbcdn.net/v/t1.15752-9/46860440_2603363423014625_7528338793779167232_n.jpg?_nc_cat=111&amp;_nc_ht=scontent.flju2-1.fna&amp;oh=bd718ef795593d2e7c95c427e7439e00&amp;oe=5C92DB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29" y="419562"/>
            <a:ext cx="4288064" cy="57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značba mesta vsebine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2746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2" y="1690688"/>
            <a:ext cx="3668029" cy="3664208"/>
          </a:xfrm>
          <a:prstGeom prst="rect">
            <a:avLst/>
          </a:prstGeom>
        </p:spPr>
      </p:pic>
      <p:pic>
        <p:nvPicPr>
          <p:cNvPr id="6146" name="Picture 2" descr="https://scontent.flju2-1.fna.fbcdn.net/v/t1.15752-9/48086519_213755606206609_5546791361878949888_n.jpg?_nc_cat=107&amp;_nc_ht=scontent.flju2-1.fna&amp;oh=3985007c5069d77d6d01c8410101ed58&amp;oe=5C9E18D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206" y="1754152"/>
            <a:ext cx="3694251" cy="369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content.flju2-2.fna.fbcdn.net/v/t1.15752-9/47686389_536267713540423_1372268688459169792_n.jpg?_nc_cat=106&amp;_nc_ht=scontent.flju2-2.fna&amp;oh=07aa53c1f44e3f63320e41bd32961963&amp;oe=5C940B2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708" y="1686765"/>
            <a:ext cx="3825240" cy="382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58" y="501105"/>
            <a:ext cx="8783683" cy="585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0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13</Words>
  <Application>Microsoft Office PowerPoint</Application>
  <PresentationFormat>Širokozaslonsko</PresentationFormat>
  <Paragraphs>9</Paragraphs>
  <Slides>35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35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Wingdings</vt:lpstr>
      <vt:lpstr>Officeova tema</vt:lpstr>
      <vt:lpstr>PORTUGALSKA</vt:lpstr>
      <vt:lpstr>1. DAN BC Naklo  Trst  München  Porto </vt:lpstr>
      <vt:lpstr>PowerPointova predstavitev</vt:lpstr>
      <vt:lpstr>PORTO</vt:lpstr>
      <vt:lpstr>2.DAN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3.DAN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4.DAN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5. DAN</vt:lpstr>
      <vt:lpstr>PowerPointova predstavitev</vt:lpstr>
      <vt:lpstr>PowerPointova predstavitev</vt:lpstr>
      <vt:lpstr>PowerPointova predstavitev</vt:lpstr>
      <vt:lpstr>PowerPointova predstavitev</vt:lpstr>
      <vt:lpstr>6.DAN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PORTUGALSKA</dc:title>
  <dc:creator>Jerca Podobnik</dc:creator>
  <cp:lastModifiedBy>Uporabnik sistema Windows</cp:lastModifiedBy>
  <cp:revision>28</cp:revision>
  <dcterms:created xsi:type="dcterms:W3CDTF">2018-12-11T19:43:54Z</dcterms:created>
  <dcterms:modified xsi:type="dcterms:W3CDTF">2018-12-18T13:40:31Z</dcterms:modified>
</cp:coreProperties>
</file>