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5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7" r:id="rId8"/>
    <p:sldId id="257" r:id="rId9"/>
    <p:sldId id="258" r:id="rId10"/>
    <p:sldId id="259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605"/>
    <a:srgbClr val="BF1312"/>
    <a:srgbClr val="FF532A"/>
    <a:srgbClr val="9E1615"/>
    <a:srgbClr val="D04A3D"/>
    <a:srgbClr val="BC1414"/>
    <a:srgbClr val="EE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rina Geletti" userId="c5a17d5ef3d65b88" providerId="LiveId" clId="{B12D61A4-722F-45BF-A38F-91DA0E63CCD3}"/>
    <pc:docChg chg="undo custSel addSld modSld sldOrd">
      <pc:chgData name="Sabrina Geletti" userId="c5a17d5ef3d65b88" providerId="LiveId" clId="{B12D61A4-722F-45BF-A38F-91DA0E63CCD3}" dt="2018-05-01T07:29:22.729" v="2384"/>
      <pc:docMkLst>
        <pc:docMk/>
      </pc:docMkLst>
      <pc:sldChg chg="modSp modTransition">
        <pc:chgData name="Sabrina Geletti" userId="c5a17d5ef3d65b88" providerId="LiveId" clId="{B12D61A4-722F-45BF-A38F-91DA0E63CCD3}" dt="2018-04-30T18:34:03.849" v="2164"/>
        <pc:sldMkLst>
          <pc:docMk/>
          <pc:sldMk cId="2054810848" sldId="256"/>
        </pc:sldMkLst>
        <pc:spChg chg="mod">
          <ac:chgData name="Sabrina Geletti" userId="c5a17d5ef3d65b88" providerId="LiveId" clId="{B12D61A4-722F-45BF-A38F-91DA0E63CCD3}" dt="2018-04-30T17:57:04.012" v="1965" actId="1076"/>
          <ac:spMkLst>
            <pc:docMk/>
            <pc:sldMk cId="2054810848" sldId="256"/>
            <ac:spMk id="2" creationId="{25A90624-CDA7-44DD-A109-120F1EB41BB6}"/>
          </ac:spMkLst>
        </pc:spChg>
        <pc:spChg chg="mod">
          <ac:chgData name="Sabrina Geletti" userId="c5a17d5ef3d65b88" providerId="LiveId" clId="{B12D61A4-722F-45BF-A38F-91DA0E63CCD3}" dt="2018-04-30T16:55:36.791" v="1210" actId="1076"/>
          <ac:spMkLst>
            <pc:docMk/>
            <pc:sldMk cId="2054810848" sldId="256"/>
            <ac:spMk id="3" creationId="{478E6606-76C3-4675-A1FA-4522D97B4EC8}"/>
          </ac:spMkLst>
        </pc:spChg>
      </pc:sldChg>
      <pc:sldChg chg="addSp delSp modSp modTransition modAnim">
        <pc:chgData name="Sabrina Geletti" userId="c5a17d5ef3d65b88" providerId="LiveId" clId="{B12D61A4-722F-45BF-A38F-91DA0E63CCD3}" dt="2018-04-30T18:53:19.996" v="2316"/>
        <pc:sldMkLst>
          <pc:docMk/>
          <pc:sldMk cId="4191695931" sldId="257"/>
        </pc:sldMkLst>
        <pc:spChg chg="mod">
          <ac:chgData name="Sabrina Geletti" userId="c5a17d5ef3d65b88" providerId="LiveId" clId="{B12D61A4-722F-45BF-A38F-91DA0E63CCD3}" dt="2018-04-30T17:04:12.539" v="1333" actId="207"/>
          <ac:spMkLst>
            <pc:docMk/>
            <pc:sldMk cId="4191695931" sldId="257"/>
            <ac:spMk id="2" creationId="{A297ED44-232E-4812-8CE6-C9338FBEF457}"/>
          </ac:spMkLst>
        </pc:spChg>
        <pc:spChg chg="mod">
          <ac:chgData name="Sabrina Geletti" userId="c5a17d5ef3d65b88" providerId="LiveId" clId="{B12D61A4-722F-45BF-A38F-91DA0E63CCD3}" dt="2018-04-30T18:15:29.432" v="2037" actId="20577"/>
          <ac:spMkLst>
            <pc:docMk/>
            <pc:sldMk cId="4191695931" sldId="257"/>
            <ac:spMk id="3" creationId="{25CEEAD6-D594-48EC-A8AB-2619FB2683B5}"/>
          </ac:spMkLst>
        </pc:spChg>
        <pc:spChg chg="mod">
          <ac:chgData name="Sabrina Geletti" userId="c5a17d5ef3d65b88" providerId="LiveId" clId="{B12D61A4-722F-45BF-A38F-91DA0E63CCD3}" dt="2018-04-30T16:20:33.363" v="43"/>
          <ac:spMkLst>
            <pc:docMk/>
            <pc:sldMk cId="4191695931" sldId="257"/>
            <ac:spMk id="4" creationId="{D3D6C8A7-D222-41AD-85F4-F93BAA4AF009}"/>
          </ac:spMkLst>
        </pc:spChg>
        <pc:picChg chg="add mod modCrop">
          <ac:chgData name="Sabrina Geletti" userId="c5a17d5ef3d65b88" providerId="LiveId" clId="{B12D61A4-722F-45BF-A38F-91DA0E63CCD3}" dt="2018-04-30T18:16:42.417" v="2053" actId="1076"/>
          <ac:picMkLst>
            <pc:docMk/>
            <pc:sldMk cId="4191695931" sldId="257"/>
            <ac:picMk id="6" creationId="{63D15D34-00CE-482E-93CF-5757A728BEAB}"/>
          </ac:picMkLst>
        </pc:picChg>
        <pc:picChg chg="add mod modCrop">
          <ac:chgData name="Sabrina Geletti" userId="c5a17d5ef3d65b88" providerId="LiveId" clId="{B12D61A4-722F-45BF-A38F-91DA0E63CCD3}" dt="2018-04-30T18:16:33.831" v="2051" actId="1076"/>
          <ac:picMkLst>
            <pc:docMk/>
            <pc:sldMk cId="4191695931" sldId="257"/>
            <ac:picMk id="8" creationId="{29E78251-7217-4691-B699-745CABB6257B}"/>
          </ac:picMkLst>
        </pc:picChg>
        <pc:picChg chg="add del mod">
          <ac:chgData name="Sabrina Geletti" userId="c5a17d5ef3d65b88" providerId="LiveId" clId="{B12D61A4-722F-45BF-A38F-91DA0E63CCD3}" dt="2018-04-30T18:09:43.482" v="2012"/>
          <ac:picMkLst>
            <pc:docMk/>
            <pc:sldMk cId="4191695931" sldId="257"/>
            <ac:picMk id="1026" creationId="{94D272E7-F0AD-4E4E-9E4B-995B117AB6B8}"/>
          </ac:picMkLst>
        </pc:picChg>
        <pc:picChg chg="add mod modCrop">
          <ac:chgData name="Sabrina Geletti" userId="c5a17d5ef3d65b88" providerId="LiveId" clId="{B12D61A4-722F-45BF-A38F-91DA0E63CCD3}" dt="2018-04-30T18:16:39.091" v="2052" actId="1076"/>
          <ac:picMkLst>
            <pc:docMk/>
            <pc:sldMk cId="4191695931" sldId="257"/>
            <ac:picMk id="1028" creationId="{30BBC1AF-E947-4F46-AC90-A77959F68285}"/>
          </ac:picMkLst>
        </pc:picChg>
      </pc:sldChg>
      <pc:sldChg chg="addSp delSp modSp modTransition modAnim">
        <pc:chgData name="Sabrina Geletti" userId="c5a17d5ef3d65b88" providerId="LiveId" clId="{B12D61A4-722F-45BF-A38F-91DA0E63CCD3}" dt="2018-04-30T18:54:08.611" v="2324"/>
        <pc:sldMkLst>
          <pc:docMk/>
          <pc:sldMk cId="2357142353" sldId="258"/>
        </pc:sldMkLst>
        <pc:spChg chg="mod">
          <ac:chgData name="Sabrina Geletti" userId="c5a17d5ef3d65b88" providerId="LiveId" clId="{B12D61A4-722F-45BF-A38F-91DA0E63CCD3}" dt="2018-04-30T17:04:19.409" v="1338" actId="403"/>
          <ac:spMkLst>
            <pc:docMk/>
            <pc:sldMk cId="2357142353" sldId="258"/>
            <ac:spMk id="2" creationId="{CD8B15C9-7E5D-4BD1-9D84-29560C93FE89}"/>
          </ac:spMkLst>
        </pc:spChg>
        <pc:spChg chg="mod">
          <ac:chgData name="Sabrina Geletti" userId="c5a17d5ef3d65b88" providerId="LiveId" clId="{B12D61A4-722F-45BF-A38F-91DA0E63CCD3}" dt="2018-04-30T16:58:38.549" v="1240" actId="403"/>
          <ac:spMkLst>
            <pc:docMk/>
            <pc:sldMk cId="2357142353" sldId="258"/>
            <ac:spMk id="3" creationId="{2358FF7F-2334-4FC6-B30C-40C49C44E649}"/>
          </ac:spMkLst>
        </pc:spChg>
        <pc:spChg chg="mod">
          <ac:chgData name="Sabrina Geletti" userId="c5a17d5ef3d65b88" providerId="LiveId" clId="{B12D61A4-722F-45BF-A38F-91DA0E63CCD3}" dt="2018-04-30T16:58:56.713" v="1243" actId="20577"/>
          <ac:spMkLst>
            <pc:docMk/>
            <pc:sldMk cId="2357142353" sldId="258"/>
            <ac:spMk id="4" creationId="{6C253BF6-D4D6-4136-9ED2-B931C5DF3BAB}"/>
          </ac:spMkLst>
        </pc:spChg>
        <pc:picChg chg="add mod">
          <ac:chgData name="Sabrina Geletti" userId="c5a17d5ef3d65b88" providerId="LiveId" clId="{B12D61A4-722F-45BF-A38F-91DA0E63CCD3}" dt="2018-04-30T18:53:40.195" v="2320" actId="1076"/>
          <ac:picMkLst>
            <pc:docMk/>
            <pc:sldMk cId="2357142353" sldId="258"/>
            <ac:picMk id="6" creationId="{55F83E5A-0B01-45DB-86E4-839646BF1CD6}"/>
          </ac:picMkLst>
        </pc:picChg>
        <pc:picChg chg="add del mod modCrop">
          <ac:chgData name="Sabrina Geletti" userId="c5a17d5ef3d65b88" providerId="LiveId" clId="{B12D61A4-722F-45BF-A38F-91DA0E63CCD3}" dt="2018-04-30T18:43:00.598" v="2247" actId="478"/>
          <ac:picMkLst>
            <pc:docMk/>
            <pc:sldMk cId="2357142353" sldId="258"/>
            <ac:picMk id="8" creationId="{E829D98B-5A32-455C-B1E4-C2968B58BA4D}"/>
          </ac:picMkLst>
        </pc:picChg>
        <pc:picChg chg="add mod modCrop">
          <ac:chgData name="Sabrina Geletti" userId="c5a17d5ef3d65b88" providerId="LiveId" clId="{B12D61A4-722F-45BF-A38F-91DA0E63CCD3}" dt="2018-04-30T18:53:44.996" v="2321" actId="1076"/>
          <ac:picMkLst>
            <pc:docMk/>
            <pc:sldMk cId="2357142353" sldId="258"/>
            <ac:picMk id="10" creationId="{5F211981-9A62-40C2-8BAF-C2CEB5C8CF1F}"/>
          </ac:picMkLst>
        </pc:picChg>
      </pc:sldChg>
      <pc:sldChg chg="addSp delSp modSp add modTransition modAnim">
        <pc:chgData name="Sabrina Geletti" userId="c5a17d5ef3d65b88" providerId="LiveId" clId="{B12D61A4-722F-45BF-A38F-91DA0E63CCD3}" dt="2018-04-30T18:54:28.305" v="2328"/>
        <pc:sldMkLst>
          <pc:docMk/>
          <pc:sldMk cId="3995108861" sldId="259"/>
        </pc:sldMkLst>
        <pc:spChg chg="mod">
          <ac:chgData name="Sabrina Geletti" userId="c5a17d5ef3d65b88" providerId="LiveId" clId="{B12D61A4-722F-45BF-A38F-91DA0E63CCD3}" dt="2018-04-30T17:04:27.067" v="1343" actId="113"/>
          <ac:spMkLst>
            <pc:docMk/>
            <pc:sldMk cId="3995108861" sldId="259"/>
            <ac:spMk id="2" creationId="{4EE43D1E-F40A-4218-9DFA-01F2822F6FE2}"/>
          </ac:spMkLst>
        </pc:spChg>
        <pc:spChg chg="mod">
          <ac:chgData name="Sabrina Geletti" userId="c5a17d5ef3d65b88" providerId="LiveId" clId="{B12D61A4-722F-45BF-A38F-91DA0E63CCD3}" dt="2018-04-30T17:01:14.612" v="1280" actId="404"/>
          <ac:spMkLst>
            <pc:docMk/>
            <pc:sldMk cId="3995108861" sldId="259"/>
            <ac:spMk id="3" creationId="{2D8255BF-F006-40BD-BFA1-F061082DD6A5}"/>
          </ac:spMkLst>
        </pc:spChg>
        <pc:spChg chg="add mod">
          <ac:chgData name="Sabrina Geletti" userId="c5a17d5ef3d65b88" providerId="LiveId" clId="{B12D61A4-722F-45BF-A38F-91DA0E63CCD3}" dt="2018-04-30T17:01:27.912" v="1283" actId="404"/>
          <ac:spMkLst>
            <pc:docMk/>
            <pc:sldMk cId="3995108861" sldId="259"/>
            <ac:spMk id="4" creationId="{3BBB5FE1-6991-4B44-B7FD-DCCDC9EC14ED}"/>
          </ac:spMkLst>
        </pc:spChg>
        <pc:spChg chg="add del mod">
          <ac:chgData name="Sabrina Geletti" userId="c5a17d5ef3d65b88" providerId="LiveId" clId="{B12D61A4-722F-45BF-A38F-91DA0E63CCD3}" dt="2018-04-30T17:00:48.762" v="1273"/>
          <ac:spMkLst>
            <pc:docMk/>
            <pc:sldMk cId="3995108861" sldId="259"/>
            <ac:spMk id="5" creationId="{F6B17DD8-8CD3-4BC8-B269-F84DD5926507}"/>
          </ac:spMkLst>
        </pc:spChg>
        <pc:spChg chg="add del mod">
          <ac:chgData name="Sabrina Geletti" userId="c5a17d5ef3d65b88" providerId="LiveId" clId="{B12D61A4-722F-45BF-A38F-91DA0E63CCD3}" dt="2018-04-30T17:00:57.838" v="1276"/>
          <ac:spMkLst>
            <pc:docMk/>
            <pc:sldMk cId="3995108861" sldId="259"/>
            <ac:spMk id="6" creationId="{79B811AC-610C-45EA-BCB1-A9FE84083416}"/>
          </ac:spMkLst>
        </pc:spChg>
        <pc:picChg chg="add mod modCrop">
          <ac:chgData name="Sabrina Geletti" userId="c5a17d5ef3d65b88" providerId="LiveId" clId="{B12D61A4-722F-45BF-A38F-91DA0E63CCD3}" dt="2018-04-30T18:23:38.535" v="2080" actId="1076"/>
          <ac:picMkLst>
            <pc:docMk/>
            <pc:sldMk cId="3995108861" sldId="259"/>
            <ac:picMk id="8" creationId="{9FD3F3AD-F9F7-464B-9C7F-41CBAC5BE11A}"/>
          </ac:picMkLst>
        </pc:picChg>
        <pc:picChg chg="add del mod modCrop">
          <ac:chgData name="Sabrina Geletti" userId="c5a17d5ef3d65b88" providerId="LiveId" clId="{B12D61A4-722F-45BF-A38F-91DA0E63CCD3}" dt="2018-04-30T18:22:59.591" v="2073" actId="478"/>
          <ac:picMkLst>
            <pc:docMk/>
            <pc:sldMk cId="3995108861" sldId="259"/>
            <ac:picMk id="10" creationId="{6EB6595E-F80B-4E0F-8526-86FF4C6F66F7}"/>
          </ac:picMkLst>
        </pc:picChg>
        <pc:picChg chg="add del mod modCrop">
          <ac:chgData name="Sabrina Geletti" userId="c5a17d5ef3d65b88" providerId="LiveId" clId="{B12D61A4-722F-45BF-A38F-91DA0E63CCD3}" dt="2018-04-30T18:21:21.886" v="2064" actId="478"/>
          <ac:picMkLst>
            <pc:docMk/>
            <pc:sldMk cId="3995108861" sldId="259"/>
            <ac:picMk id="12" creationId="{AA7BB7A0-48C8-43BA-AC22-56990C26D3C5}"/>
          </ac:picMkLst>
        </pc:picChg>
        <pc:picChg chg="add mod modCrop">
          <ac:chgData name="Sabrina Geletti" userId="c5a17d5ef3d65b88" providerId="LiveId" clId="{B12D61A4-722F-45BF-A38F-91DA0E63CCD3}" dt="2018-04-30T18:23:33.800" v="2079" actId="1076"/>
          <ac:picMkLst>
            <pc:docMk/>
            <pc:sldMk cId="3995108861" sldId="259"/>
            <ac:picMk id="14" creationId="{4B21FA01-DA3C-4E1B-8475-D2A453575842}"/>
          </ac:picMkLst>
        </pc:picChg>
      </pc:sldChg>
      <pc:sldChg chg="addSp delSp modSp add modTransition modAnim">
        <pc:chgData name="Sabrina Geletti" userId="c5a17d5ef3d65b88" providerId="LiveId" clId="{B12D61A4-722F-45BF-A38F-91DA0E63CCD3}" dt="2018-04-30T18:59:11.429" v="2350"/>
        <pc:sldMkLst>
          <pc:docMk/>
          <pc:sldMk cId="3368845752" sldId="260"/>
        </pc:sldMkLst>
        <pc:spChg chg="del">
          <ac:chgData name="Sabrina Geletti" userId="c5a17d5ef3d65b88" providerId="LiveId" clId="{B12D61A4-722F-45BF-A38F-91DA0E63CCD3}" dt="2018-04-30T16:19:03.248" v="26"/>
          <ac:spMkLst>
            <pc:docMk/>
            <pc:sldMk cId="3368845752" sldId="260"/>
            <ac:spMk id="2" creationId="{B0B50B12-00FC-4BD1-BE7F-617C70E3A8F4}"/>
          </ac:spMkLst>
        </pc:spChg>
        <pc:spChg chg="del">
          <ac:chgData name="Sabrina Geletti" userId="c5a17d5ef3d65b88" providerId="LiveId" clId="{B12D61A4-722F-45BF-A38F-91DA0E63CCD3}" dt="2018-04-30T16:19:03.248" v="26"/>
          <ac:spMkLst>
            <pc:docMk/>
            <pc:sldMk cId="3368845752" sldId="260"/>
            <ac:spMk id="3" creationId="{28BB2675-C2B1-48CE-99E9-53C700BF77A3}"/>
          </ac:spMkLst>
        </pc:spChg>
        <pc:spChg chg="add mod">
          <ac:chgData name="Sabrina Geletti" userId="c5a17d5ef3d65b88" providerId="LiveId" clId="{B12D61A4-722F-45BF-A38F-91DA0E63CCD3}" dt="2018-04-30T17:03:39.302" v="1313" actId="113"/>
          <ac:spMkLst>
            <pc:docMk/>
            <pc:sldMk cId="3368845752" sldId="260"/>
            <ac:spMk id="4" creationId="{EF78284A-D900-4590-8480-E09BB3DF19E4}"/>
          </ac:spMkLst>
        </pc:spChg>
        <pc:spChg chg="add mod">
          <ac:chgData name="Sabrina Geletti" userId="c5a17d5ef3d65b88" providerId="LiveId" clId="{B12D61A4-722F-45BF-A38F-91DA0E63CCD3}" dt="2018-04-30T16:58:02.188" v="1231" actId="404"/>
          <ac:spMkLst>
            <pc:docMk/>
            <pc:sldMk cId="3368845752" sldId="260"/>
            <ac:spMk id="5" creationId="{2AC8AB4C-1D2A-4501-A804-EC77D1E7A060}"/>
          </ac:spMkLst>
        </pc:spChg>
        <pc:spChg chg="add del mod">
          <ac:chgData name="Sabrina Geletti" userId="c5a17d5ef3d65b88" providerId="LiveId" clId="{B12D61A4-722F-45BF-A38F-91DA0E63CCD3}" dt="2018-04-30T16:20:55.402" v="45"/>
          <ac:spMkLst>
            <pc:docMk/>
            <pc:sldMk cId="3368845752" sldId="260"/>
            <ac:spMk id="6" creationId="{17C32A20-A1EE-40B4-A7B3-F1D9A9FBF29F}"/>
          </ac:spMkLst>
        </pc:spChg>
        <pc:picChg chg="add mod">
          <ac:chgData name="Sabrina Geletti" userId="c5a17d5ef3d65b88" providerId="LiveId" clId="{B12D61A4-722F-45BF-A38F-91DA0E63CCD3}" dt="2018-04-30T18:06:32.988" v="2003" actId="1076"/>
          <ac:picMkLst>
            <pc:docMk/>
            <pc:sldMk cId="3368845752" sldId="260"/>
            <ac:picMk id="8" creationId="{C0CFD57C-55D9-4A62-8F09-FD5D0858D836}"/>
          </ac:picMkLst>
        </pc:picChg>
        <pc:picChg chg="add mod">
          <ac:chgData name="Sabrina Geletti" userId="c5a17d5ef3d65b88" providerId="LiveId" clId="{B12D61A4-722F-45BF-A38F-91DA0E63CCD3}" dt="2018-04-30T18:06:30.804" v="2002" actId="1076"/>
          <ac:picMkLst>
            <pc:docMk/>
            <pc:sldMk cId="3368845752" sldId="260"/>
            <ac:picMk id="10" creationId="{DC1A23D3-C15A-4146-B467-2BE540253175}"/>
          </ac:picMkLst>
        </pc:picChg>
      </pc:sldChg>
      <pc:sldChg chg="addSp modSp add modTransition modAnim">
        <pc:chgData name="Sabrina Geletti" userId="c5a17d5ef3d65b88" providerId="LiveId" clId="{B12D61A4-722F-45BF-A38F-91DA0E63CCD3}" dt="2018-04-30T18:50:33.082" v="2298"/>
        <pc:sldMkLst>
          <pc:docMk/>
          <pc:sldMk cId="1905278084" sldId="261"/>
        </pc:sldMkLst>
        <pc:spChg chg="mod">
          <ac:chgData name="Sabrina Geletti" userId="c5a17d5ef3d65b88" providerId="LiveId" clId="{B12D61A4-722F-45BF-A38F-91DA0E63CCD3}" dt="2018-04-30T17:03:51.862" v="1318" actId="403"/>
          <ac:spMkLst>
            <pc:docMk/>
            <pc:sldMk cId="1905278084" sldId="261"/>
            <ac:spMk id="2" creationId="{A6D7FADE-6B05-4B03-860E-459C65835A13}"/>
          </ac:spMkLst>
        </pc:spChg>
        <pc:spChg chg="mod">
          <ac:chgData name="Sabrina Geletti" userId="c5a17d5ef3d65b88" providerId="LiveId" clId="{B12D61A4-722F-45BF-A38F-91DA0E63CCD3}" dt="2018-04-30T16:58:08.216" v="1233" actId="403"/>
          <ac:spMkLst>
            <pc:docMk/>
            <pc:sldMk cId="1905278084" sldId="261"/>
            <ac:spMk id="3" creationId="{3FDF0760-BCD9-4E0F-BF18-BD991A59242A}"/>
          </ac:spMkLst>
        </pc:spChg>
        <pc:picChg chg="add mod">
          <ac:chgData name="Sabrina Geletti" userId="c5a17d5ef3d65b88" providerId="LiveId" clId="{B12D61A4-722F-45BF-A38F-91DA0E63CCD3}" dt="2018-04-30T18:38:47.297" v="2203" actId="14100"/>
          <ac:picMkLst>
            <pc:docMk/>
            <pc:sldMk cId="1905278084" sldId="261"/>
            <ac:picMk id="5" creationId="{507EB12F-674F-4628-A7CA-C25F9A32246F}"/>
          </ac:picMkLst>
        </pc:picChg>
        <pc:picChg chg="add mod modCrop">
          <ac:chgData name="Sabrina Geletti" userId="c5a17d5ef3d65b88" providerId="LiveId" clId="{B12D61A4-722F-45BF-A38F-91DA0E63CCD3}" dt="2018-04-30T18:37:59.768" v="2196" actId="1076"/>
          <ac:picMkLst>
            <pc:docMk/>
            <pc:sldMk cId="1905278084" sldId="261"/>
            <ac:picMk id="7" creationId="{CC4A2C49-E194-4D2F-85A8-4F7840F6A5EF}"/>
          </ac:picMkLst>
        </pc:picChg>
        <pc:picChg chg="add mod modCrop">
          <ac:chgData name="Sabrina Geletti" userId="c5a17d5ef3d65b88" providerId="LiveId" clId="{B12D61A4-722F-45BF-A38F-91DA0E63CCD3}" dt="2018-04-30T18:38:42.852" v="2201" actId="1076"/>
          <ac:picMkLst>
            <pc:docMk/>
            <pc:sldMk cId="1905278084" sldId="261"/>
            <ac:picMk id="9" creationId="{FA9568D5-2F2B-4F76-8FEE-5381569BB7EE}"/>
          </ac:picMkLst>
        </pc:picChg>
      </pc:sldChg>
      <pc:sldChg chg="addSp modSp add modTransition modAnim">
        <pc:chgData name="Sabrina Geletti" userId="c5a17d5ef3d65b88" providerId="LiveId" clId="{B12D61A4-722F-45BF-A38F-91DA0E63CCD3}" dt="2018-04-30T18:58:32.105" v="2338"/>
        <pc:sldMkLst>
          <pc:docMk/>
          <pc:sldMk cId="468442774" sldId="262"/>
        </pc:sldMkLst>
        <pc:spChg chg="mod">
          <ac:chgData name="Sabrina Geletti" userId="c5a17d5ef3d65b88" providerId="LiveId" clId="{B12D61A4-722F-45BF-A38F-91DA0E63CCD3}" dt="2018-04-30T17:03:59.573" v="1323" actId="113"/>
          <ac:spMkLst>
            <pc:docMk/>
            <pc:sldMk cId="468442774" sldId="262"/>
            <ac:spMk id="2" creationId="{D509D850-F018-42DE-97BA-00FA71923308}"/>
          </ac:spMkLst>
        </pc:spChg>
        <pc:spChg chg="mod">
          <ac:chgData name="Sabrina Geletti" userId="c5a17d5ef3d65b88" providerId="LiveId" clId="{B12D61A4-722F-45BF-A38F-91DA0E63CCD3}" dt="2018-04-30T16:58:29.081" v="1238" actId="403"/>
          <ac:spMkLst>
            <pc:docMk/>
            <pc:sldMk cId="468442774" sldId="262"/>
            <ac:spMk id="3" creationId="{643FC713-15C0-43CC-A821-C33A66825CCD}"/>
          </ac:spMkLst>
        </pc:spChg>
        <pc:picChg chg="add mod modCrop">
          <ac:chgData name="Sabrina Geletti" userId="c5a17d5ef3d65b88" providerId="LiveId" clId="{B12D61A4-722F-45BF-A38F-91DA0E63CCD3}" dt="2018-04-30T18:50:40.739" v="2299" actId="1076"/>
          <ac:picMkLst>
            <pc:docMk/>
            <pc:sldMk cId="468442774" sldId="262"/>
            <ac:picMk id="5" creationId="{42F06F7B-57B9-42C3-97B7-F50E796526C1}"/>
          </ac:picMkLst>
        </pc:picChg>
        <pc:picChg chg="add mod modCrop">
          <ac:chgData name="Sabrina Geletti" userId="c5a17d5ef3d65b88" providerId="LiveId" clId="{B12D61A4-722F-45BF-A38F-91DA0E63CCD3}" dt="2018-04-30T18:40:02.304" v="2217" actId="1076"/>
          <ac:picMkLst>
            <pc:docMk/>
            <pc:sldMk cId="468442774" sldId="262"/>
            <ac:picMk id="7" creationId="{33F3BACA-C7A5-4B92-8AF6-A20A59EEAD3F}"/>
          </ac:picMkLst>
        </pc:picChg>
      </pc:sldChg>
      <pc:sldChg chg="addSp delSp modSp add ord modTransition modAnim">
        <pc:chgData name="Sabrina Geletti" userId="c5a17d5ef3d65b88" providerId="LiveId" clId="{B12D61A4-722F-45BF-A38F-91DA0E63CCD3}" dt="2018-05-01T07:27:51.598" v="2382"/>
        <pc:sldMkLst>
          <pc:docMk/>
          <pc:sldMk cId="2109658712" sldId="263"/>
        </pc:sldMkLst>
        <pc:spChg chg="mod">
          <ac:chgData name="Sabrina Geletti" userId="c5a17d5ef3d65b88" providerId="LiveId" clId="{B12D61A4-722F-45BF-A38F-91DA0E63CCD3}" dt="2018-04-30T17:04:06.896" v="1328" actId="207"/>
          <ac:spMkLst>
            <pc:docMk/>
            <pc:sldMk cId="2109658712" sldId="263"/>
            <ac:spMk id="2" creationId="{0228455C-4A92-401D-9E4D-AE73D50A755E}"/>
          </ac:spMkLst>
        </pc:spChg>
        <pc:spChg chg="mod">
          <ac:chgData name="Sabrina Geletti" userId="c5a17d5ef3d65b88" providerId="LiveId" clId="{B12D61A4-722F-45BF-A38F-91DA0E63CCD3}" dt="2018-04-30T17:45:36.730" v="1539" actId="20577"/>
          <ac:spMkLst>
            <pc:docMk/>
            <pc:sldMk cId="2109658712" sldId="263"/>
            <ac:spMk id="3" creationId="{880EEE17-22B4-4B1E-AFBE-FAB87E77A67E}"/>
          </ac:spMkLst>
        </pc:spChg>
        <pc:spChg chg="add del mod">
          <ac:chgData name="Sabrina Geletti" userId="c5a17d5ef3d65b88" providerId="LiveId" clId="{B12D61A4-722F-45BF-A38F-91DA0E63CCD3}" dt="2018-04-30T16:46:17.397" v="870" actId="478"/>
          <ac:spMkLst>
            <pc:docMk/>
            <pc:sldMk cId="2109658712" sldId="263"/>
            <ac:spMk id="4" creationId="{B524A1C9-5A70-499C-B1E7-3937E1080A3E}"/>
          </ac:spMkLst>
        </pc:spChg>
        <pc:spChg chg="add del mod">
          <ac:chgData name="Sabrina Geletti" userId="c5a17d5ef3d65b88" providerId="LiveId" clId="{B12D61A4-722F-45BF-A38F-91DA0E63CCD3}" dt="2018-04-30T17:42:42.675" v="1422" actId="478"/>
          <ac:spMkLst>
            <pc:docMk/>
            <pc:sldMk cId="2109658712" sldId="263"/>
            <ac:spMk id="5" creationId="{E8DD6F42-850C-4BD8-99D7-0A334617D4A0}"/>
          </ac:spMkLst>
        </pc:spChg>
        <pc:spChg chg="add mod">
          <ac:chgData name="Sabrina Geletti" userId="c5a17d5ef3d65b88" providerId="LiveId" clId="{B12D61A4-722F-45BF-A38F-91DA0E63CCD3}" dt="2018-04-30T17:42:53.749" v="1424" actId="1076"/>
          <ac:spMkLst>
            <pc:docMk/>
            <pc:sldMk cId="2109658712" sldId="263"/>
            <ac:spMk id="6" creationId="{135AB58E-EE38-4F21-A477-87C16161EF6D}"/>
          </ac:spMkLst>
        </pc:spChg>
        <pc:spChg chg="add del mod">
          <ac:chgData name="Sabrina Geletti" userId="c5a17d5ef3d65b88" providerId="LiveId" clId="{B12D61A4-722F-45BF-A38F-91DA0E63CCD3}" dt="2018-04-30T16:50:59.036" v="982" actId="478"/>
          <ac:spMkLst>
            <pc:docMk/>
            <pc:sldMk cId="2109658712" sldId="263"/>
            <ac:spMk id="7" creationId="{9F2BA5ED-FA0D-4DE6-831A-3A71C0CE35E4}"/>
          </ac:spMkLst>
        </pc:spChg>
        <pc:spChg chg="add mod">
          <ac:chgData name="Sabrina Geletti" userId="c5a17d5ef3d65b88" providerId="LiveId" clId="{B12D61A4-722F-45BF-A38F-91DA0E63CCD3}" dt="2018-04-30T17:43:32.366" v="1434" actId="13822"/>
          <ac:spMkLst>
            <pc:docMk/>
            <pc:sldMk cId="2109658712" sldId="263"/>
            <ac:spMk id="8" creationId="{2BA111BD-305B-413B-9229-43C674444B4F}"/>
          </ac:spMkLst>
        </pc:spChg>
        <pc:spChg chg="add mod">
          <ac:chgData name="Sabrina Geletti" userId="c5a17d5ef3d65b88" providerId="LiveId" clId="{B12D61A4-722F-45BF-A38F-91DA0E63CCD3}" dt="2018-04-30T17:43:28.184" v="1433" actId="13822"/>
          <ac:spMkLst>
            <pc:docMk/>
            <pc:sldMk cId="2109658712" sldId="263"/>
            <ac:spMk id="9" creationId="{B93C045B-1BDE-4BC4-BCFE-96BD2E48B7C7}"/>
          </ac:spMkLst>
        </pc:spChg>
        <pc:spChg chg="add del mod">
          <ac:chgData name="Sabrina Geletti" userId="c5a17d5ef3d65b88" providerId="LiveId" clId="{B12D61A4-722F-45BF-A38F-91DA0E63CCD3}" dt="2018-04-30T17:44:44.045" v="1446" actId="478"/>
          <ac:spMkLst>
            <pc:docMk/>
            <pc:sldMk cId="2109658712" sldId="263"/>
            <ac:spMk id="10" creationId="{ABFEEA4F-7DCA-482B-B158-BD5FF9A7D01B}"/>
          </ac:spMkLst>
        </pc:spChg>
        <pc:spChg chg="add mod">
          <ac:chgData name="Sabrina Geletti" userId="c5a17d5ef3d65b88" providerId="LiveId" clId="{B12D61A4-722F-45BF-A38F-91DA0E63CCD3}" dt="2018-04-30T17:46:31.830" v="1545" actId="207"/>
          <ac:spMkLst>
            <pc:docMk/>
            <pc:sldMk cId="2109658712" sldId="263"/>
            <ac:spMk id="11" creationId="{6AA591B6-D15A-4C6C-8AC1-97EA34AE49CF}"/>
          </ac:spMkLst>
        </pc:spChg>
        <pc:spChg chg="add mod">
          <ac:chgData name="Sabrina Geletti" userId="c5a17d5ef3d65b88" providerId="LiveId" clId="{B12D61A4-722F-45BF-A38F-91DA0E63CCD3}" dt="2018-04-30T17:46:26.254" v="1544" actId="207"/>
          <ac:spMkLst>
            <pc:docMk/>
            <pc:sldMk cId="2109658712" sldId="263"/>
            <ac:spMk id="12" creationId="{E7F9FACB-85AE-4CAB-A6BB-72410F4A0A64}"/>
          </ac:spMkLst>
        </pc:spChg>
        <pc:picChg chg="add mod modCrop">
          <ac:chgData name="Sabrina Geletti" userId="c5a17d5ef3d65b88" providerId="LiveId" clId="{B12D61A4-722F-45BF-A38F-91DA0E63CCD3}" dt="2018-05-01T07:24:22.541" v="2359" actId="1076"/>
          <ac:picMkLst>
            <pc:docMk/>
            <pc:sldMk cId="2109658712" sldId="263"/>
            <ac:picMk id="5" creationId="{07A660F7-DEEC-4929-B6CB-BD22ECE822B7}"/>
          </ac:picMkLst>
        </pc:picChg>
      </pc:sldChg>
      <pc:sldChg chg="addSp modSp add modTransition modAnim">
        <pc:chgData name="Sabrina Geletti" userId="c5a17d5ef3d65b88" providerId="LiveId" clId="{B12D61A4-722F-45BF-A38F-91DA0E63CCD3}" dt="2018-04-30T18:56:38.277" v="2335"/>
        <pc:sldMkLst>
          <pc:docMk/>
          <pc:sldMk cId="2254419808" sldId="264"/>
        </pc:sldMkLst>
        <pc:spChg chg="mod">
          <ac:chgData name="Sabrina Geletti" userId="c5a17d5ef3d65b88" providerId="LiveId" clId="{B12D61A4-722F-45BF-A38F-91DA0E63CCD3}" dt="2018-04-30T17:04:47.693" v="1358" actId="122"/>
          <ac:spMkLst>
            <pc:docMk/>
            <pc:sldMk cId="2254419808" sldId="264"/>
            <ac:spMk id="2" creationId="{BEB33CEE-DBAB-42F7-931C-EDF8EAE9224F}"/>
          </ac:spMkLst>
        </pc:spChg>
        <pc:spChg chg="mod">
          <ac:chgData name="Sabrina Geletti" userId="c5a17d5ef3d65b88" providerId="LiveId" clId="{B12D61A4-722F-45BF-A38F-91DA0E63CCD3}" dt="2018-04-30T17:01:40.352" v="1285" actId="404"/>
          <ac:spMkLst>
            <pc:docMk/>
            <pc:sldMk cId="2254419808" sldId="264"/>
            <ac:spMk id="3" creationId="{4CE23FA2-4652-4A5E-92F2-9C7A3BA1E793}"/>
          </ac:spMkLst>
        </pc:spChg>
        <pc:spChg chg="mod">
          <ac:chgData name="Sabrina Geletti" userId="c5a17d5ef3d65b88" providerId="LiveId" clId="{B12D61A4-722F-45BF-A38F-91DA0E63CCD3}" dt="2018-04-30T17:01:37.552" v="1284" actId="404"/>
          <ac:spMkLst>
            <pc:docMk/>
            <pc:sldMk cId="2254419808" sldId="264"/>
            <ac:spMk id="4" creationId="{13479679-52B8-493A-A0C5-E6FB22BA30FB}"/>
          </ac:spMkLst>
        </pc:spChg>
        <pc:spChg chg="add mod">
          <ac:chgData name="Sabrina Geletti" userId="c5a17d5ef3d65b88" providerId="LiveId" clId="{B12D61A4-722F-45BF-A38F-91DA0E63CCD3}" dt="2018-04-30T17:48:24.222" v="1559" actId="207"/>
          <ac:spMkLst>
            <pc:docMk/>
            <pc:sldMk cId="2254419808" sldId="264"/>
            <ac:spMk id="5" creationId="{A3C334D0-9A73-4F5F-B87D-583868863FED}"/>
          </ac:spMkLst>
        </pc:spChg>
        <pc:spChg chg="add mod">
          <ac:chgData name="Sabrina Geletti" userId="c5a17d5ef3d65b88" providerId="LiveId" clId="{B12D61A4-722F-45BF-A38F-91DA0E63CCD3}" dt="2018-04-30T17:48:27.911" v="1560" actId="207"/>
          <ac:spMkLst>
            <pc:docMk/>
            <pc:sldMk cId="2254419808" sldId="264"/>
            <ac:spMk id="6" creationId="{3AE25A56-4FBE-49DA-81FC-B139C590643D}"/>
          </ac:spMkLst>
        </pc:spChg>
      </pc:sldChg>
      <pc:sldChg chg="addSp modSp add modTransition modAnim">
        <pc:chgData name="Sabrina Geletti" userId="c5a17d5ef3d65b88" providerId="LiveId" clId="{B12D61A4-722F-45BF-A38F-91DA0E63CCD3}" dt="2018-05-01T07:27:57.743" v="2383"/>
        <pc:sldMkLst>
          <pc:docMk/>
          <pc:sldMk cId="376676137" sldId="265"/>
        </pc:sldMkLst>
        <pc:spChg chg="mod">
          <ac:chgData name="Sabrina Geletti" userId="c5a17d5ef3d65b88" providerId="LiveId" clId="{B12D61A4-722F-45BF-A38F-91DA0E63CCD3}" dt="2018-04-30T17:49:01.705" v="1589" actId="403"/>
          <ac:spMkLst>
            <pc:docMk/>
            <pc:sldMk cId="376676137" sldId="265"/>
            <ac:spMk id="2" creationId="{9EA6106A-50F3-4F40-9F9F-CD9FB9BA187D}"/>
          </ac:spMkLst>
        </pc:spChg>
        <pc:spChg chg="mod">
          <ac:chgData name="Sabrina Geletti" userId="c5a17d5ef3d65b88" providerId="LiveId" clId="{B12D61A4-722F-45BF-A38F-91DA0E63CCD3}" dt="2018-04-30T17:55:33.600" v="1937" actId="20577"/>
          <ac:spMkLst>
            <pc:docMk/>
            <pc:sldMk cId="376676137" sldId="265"/>
            <ac:spMk id="3" creationId="{3252B278-C009-4B20-947F-28404F77E239}"/>
          </ac:spMkLst>
        </pc:spChg>
        <pc:spChg chg="add mod">
          <ac:chgData name="Sabrina Geletti" userId="c5a17d5ef3d65b88" providerId="LiveId" clId="{B12D61A4-722F-45BF-A38F-91DA0E63CCD3}" dt="2018-04-30T17:51:18.346" v="1761" actId="1076"/>
          <ac:spMkLst>
            <pc:docMk/>
            <pc:sldMk cId="376676137" sldId="265"/>
            <ac:spMk id="4" creationId="{CFAFFF6A-C142-4E26-8600-A51775CDEB16}"/>
          </ac:spMkLst>
        </pc:spChg>
        <pc:spChg chg="add mod">
          <ac:chgData name="Sabrina Geletti" userId="c5a17d5ef3d65b88" providerId="LiveId" clId="{B12D61A4-722F-45BF-A38F-91DA0E63CCD3}" dt="2018-04-30T17:52:02.627" v="1766" actId="1076"/>
          <ac:spMkLst>
            <pc:docMk/>
            <pc:sldMk cId="376676137" sldId="265"/>
            <ac:spMk id="5" creationId="{1AE3390E-2715-4A71-B2EF-969CF825C282}"/>
          </ac:spMkLst>
        </pc:spChg>
        <pc:spChg chg="add mod">
          <ac:chgData name="Sabrina Geletti" userId="c5a17d5ef3d65b88" providerId="LiveId" clId="{B12D61A4-722F-45BF-A38F-91DA0E63CCD3}" dt="2018-04-30T17:55:03.260" v="1878" actId="14100"/>
          <ac:spMkLst>
            <pc:docMk/>
            <pc:sldMk cId="376676137" sldId="265"/>
            <ac:spMk id="6" creationId="{3EADB48E-6F5C-4DDB-8239-6D479EBF5128}"/>
          </ac:spMkLst>
        </pc:spChg>
        <pc:picChg chg="add mod modCrop">
          <ac:chgData name="Sabrina Geletti" userId="c5a17d5ef3d65b88" providerId="LiveId" clId="{B12D61A4-722F-45BF-A38F-91DA0E63CCD3}" dt="2018-05-01T07:26:48.791" v="2380" actId="1076"/>
          <ac:picMkLst>
            <pc:docMk/>
            <pc:sldMk cId="376676137" sldId="265"/>
            <ac:picMk id="8" creationId="{ABCFD75F-1E12-4C4A-A2BA-13DCFACA1381}"/>
          </ac:picMkLst>
        </pc:picChg>
      </pc:sldChg>
      <pc:sldChg chg="addSp delSp modSp add modTransition">
        <pc:chgData name="Sabrina Geletti" userId="c5a17d5ef3d65b88" providerId="LiveId" clId="{B12D61A4-722F-45BF-A38F-91DA0E63CCD3}" dt="2018-04-30T18:45:13.391" v="2267"/>
        <pc:sldMkLst>
          <pc:docMk/>
          <pc:sldMk cId="1093317431" sldId="266"/>
        </pc:sldMkLst>
        <pc:spChg chg="mod">
          <ac:chgData name="Sabrina Geletti" userId="c5a17d5ef3d65b88" providerId="LiveId" clId="{B12D61A4-722F-45BF-A38F-91DA0E63CCD3}" dt="2018-04-30T17:57:32.049" v="1970" actId="1076"/>
          <ac:spMkLst>
            <pc:docMk/>
            <pc:sldMk cId="1093317431" sldId="266"/>
            <ac:spMk id="2" creationId="{0133EB43-33EE-43DA-ABF7-32E5D220A909}"/>
          </ac:spMkLst>
        </pc:spChg>
        <pc:spChg chg="add del mod">
          <ac:chgData name="Sabrina Geletti" userId="c5a17d5ef3d65b88" providerId="LiveId" clId="{B12D61A4-722F-45BF-A38F-91DA0E63CCD3}" dt="2018-04-30T17:56:31.376" v="1959" actId="478"/>
          <ac:spMkLst>
            <pc:docMk/>
            <pc:sldMk cId="1093317431" sldId="266"/>
            <ac:spMk id="3" creationId="{6D861E8C-7C34-4B5C-BB11-77F249674B34}"/>
          </ac:spMkLst>
        </pc:spChg>
      </pc:sldChg>
      <pc:sldChg chg="delSp modSp add modTransition">
        <pc:chgData name="Sabrina Geletti" userId="c5a17d5ef3d65b88" providerId="LiveId" clId="{B12D61A4-722F-45BF-A38F-91DA0E63CCD3}" dt="2018-04-30T18:46:08.285" v="2271"/>
        <pc:sldMkLst>
          <pc:docMk/>
          <pc:sldMk cId="2638655530" sldId="267"/>
        </pc:sldMkLst>
        <pc:spChg chg="mod">
          <ac:chgData name="Sabrina Geletti" userId="c5a17d5ef3d65b88" providerId="LiveId" clId="{B12D61A4-722F-45BF-A38F-91DA0E63CCD3}" dt="2018-04-30T17:58:15.772" v="1989" actId="1076"/>
          <ac:spMkLst>
            <pc:docMk/>
            <pc:sldMk cId="2638655530" sldId="267"/>
            <ac:spMk id="2" creationId="{7FFED2D7-2521-4965-84FF-5EADC2015592}"/>
          </ac:spMkLst>
        </pc:spChg>
        <pc:spChg chg="del">
          <ac:chgData name="Sabrina Geletti" userId="c5a17d5ef3d65b88" providerId="LiveId" clId="{B12D61A4-722F-45BF-A38F-91DA0E63CCD3}" dt="2018-04-30T17:58:04.733" v="1987" actId="478"/>
          <ac:spMkLst>
            <pc:docMk/>
            <pc:sldMk cId="2638655530" sldId="267"/>
            <ac:spMk id="3" creationId="{389C3C4B-EAA1-4E37-837C-D84EED6356B5}"/>
          </ac:spMkLst>
        </pc:spChg>
      </pc:sldChg>
      <pc:sldChg chg="addSp delSp modSp add modTransition modAnim">
        <pc:chgData name="Sabrina Geletti" userId="c5a17d5ef3d65b88" providerId="LiveId" clId="{B12D61A4-722F-45BF-A38F-91DA0E63CCD3}" dt="2018-05-01T07:29:22.729" v="2384"/>
        <pc:sldMkLst>
          <pc:docMk/>
          <pc:sldMk cId="428425623" sldId="268"/>
        </pc:sldMkLst>
        <pc:spChg chg="add del mod">
          <ac:chgData name="Sabrina Geletti" userId="c5a17d5ef3d65b88" providerId="LiveId" clId="{B12D61A4-722F-45BF-A38F-91DA0E63CCD3}" dt="2018-04-30T18:31:18.863" v="2136"/>
          <ac:spMkLst>
            <pc:docMk/>
            <pc:sldMk cId="428425623" sldId="268"/>
            <ac:spMk id="4" creationId="{80B93828-8C83-4EAD-9D41-ABBEF7CA0239}"/>
          </ac:spMkLst>
        </pc:spChg>
        <pc:spChg chg="add del">
          <ac:chgData name="Sabrina Geletti" userId="c5a17d5ef3d65b88" providerId="LiveId" clId="{B12D61A4-722F-45BF-A38F-91DA0E63CCD3}" dt="2018-04-30T18:31:43.202" v="2143"/>
          <ac:spMkLst>
            <pc:docMk/>
            <pc:sldMk cId="428425623" sldId="268"/>
            <ac:spMk id="7" creationId="{C7FDACF1-62DE-4D67-AA85-BDB4A8A01C17}"/>
          </ac:spMkLst>
        </pc:spChg>
        <pc:spChg chg="add mod">
          <ac:chgData name="Sabrina Geletti" userId="c5a17d5ef3d65b88" providerId="LiveId" clId="{B12D61A4-722F-45BF-A38F-91DA0E63CCD3}" dt="2018-04-30T18:33:37.817" v="2163" actId="404"/>
          <ac:spMkLst>
            <pc:docMk/>
            <pc:sldMk cId="428425623" sldId="268"/>
            <ac:spMk id="8" creationId="{BCB3081F-0D45-4223-821B-9A926905100E}"/>
          </ac:spMkLst>
        </pc:spChg>
        <pc:picChg chg="add del mod">
          <ac:chgData name="Sabrina Geletti" userId="c5a17d5ef3d65b88" providerId="LiveId" clId="{B12D61A4-722F-45BF-A38F-91DA0E63CCD3}" dt="2018-04-30T18:31:10.004" v="2132" actId="478"/>
          <ac:picMkLst>
            <pc:docMk/>
            <pc:sldMk cId="428425623" sldId="268"/>
            <ac:picMk id="3" creationId="{AE09F4AB-FF4A-458C-8379-214D8717E1FE}"/>
          </ac:picMkLst>
        </pc:picChg>
        <pc:picChg chg="add mod">
          <ac:chgData name="Sabrina Geletti" userId="c5a17d5ef3d65b88" providerId="LiveId" clId="{B12D61A4-722F-45BF-A38F-91DA0E63CCD3}" dt="2018-04-30T18:32:55.172" v="2155" actId="1076"/>
          <ac:picMkLst>
            <pc:docMk/>
            <pc:sldMk cId="428425623" sldId="268"/>
            <ac:picMk id="6" creationId="{325EC49E-10A8-490A-B662-4F2DCA5CE5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8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5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2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595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1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2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02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8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3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1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4143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455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9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5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2110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2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8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1" r:id="rId16"/>
    <p:sldLayoutId id="214748420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jzxKqEzOLaAhUBMewKHfAtAq4QjRx6BAgBEAU&amp;url=https://store.schoolspecialty.com/OA_HTML/ibeCCtpItmDspRte.jsp?minisite%3D10029%26item%3D34192&amp;psig=AOvVaw0EcBuDYdHBrN6IoRazPf97&amp;ust=1525198152621222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A90624-CDA7-44DD-A109-120F1EB41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177" y="2875084"/>
            <a:ext cx="10767646" cy="1107831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>
                <a:solidFill>
                  <a:srgbClr val="BF1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Dokazovanje</a:t>
            </a:r>
            <a:r>
              <a:rPr lang="it-IT" sz="6600" b="1" dirty="0">
                <a:solidFill>
                  <a:srgbClr val="BF1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6600" b="1" dirty="0">
                <a:solidFill>
                  <a:srgbClr val="BF1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škroba</a:t>
            </a:r>
            <a:endParaRPr lang="it-IT" sz="6600" b="1" dirty="0">
              <a:solidFill>
                <a:srgbClr val="BF13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78E6606-76C3-4675-A1FA-4522D97B4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6631" y="5292969"/>
            <a:ext cx="2294792" cy="73953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Sabrina Geletti</a:t>
            </a:r>
          </a:p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Martina Stergonšek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3037" r="55643" b="2741"/>
          <a:stretch/>
        </p:blipFill>
        <p:spPr bwMode="auto">
          <a:xfrm>
            <a:off x="1034590" y="220133"/>
            <a:ext cx="1148153" cy="281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46" y="220133"/>
            <a:ext cx="4703931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8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EE43D1E-F40A-4218-9DFA-01F2822F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>
                <a:solidFill>
                  <a:srgbClr val="BF1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Postopek </a:t>
            </a:r>
            <a:endParaRPr lang="it-IT" sz="5400" b="1" dirty="0">
              <a:solidFill>
                <a:srgbClr val="BF13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D8255BF-F006-40BD-BFA1-F061082DD6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1. epruveta: </a:t>
            </a:r>
          </a:p>
          <a:p>
            <a:pPr lvl="1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oka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5 ml vode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2. epruveta:</a:t>
            </a:r>
          </a:p>
          <a:p>
            <a:pPr lvl="1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drobljena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koruza</a:t>
            </a:r>
          </a:p>
          <a:p>
            <a:pPr lvl="1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5 ml vode</a:t>
            </a:r>
          </a:p>
          <a:p>
            <a:pPr lvl="1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egrevamo do vretja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3BBB5FE1-6991-4B44-B7FD-DCCDC9EC14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3. epruveta:</a:t>
            </a:r>
          </a:p>
          <a:p>
            <a:pPr lvl="1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5 ml vode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4. epruveta:</a:t>
            </a:r>
          </a:p>
          <a:p>
            <a:pPr lvl="1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drobljen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polnozrnati riž</a:t>
            </a:r>
          </a:p>
          <a:p>
            <a:pPr lvl="1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5 ml vode</a:t>
            </a:r>
          </a:p>
          <a:p>
            <a:pPr lvl="1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egrevamo do vretja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9FD3F3AD-F9F7-464B-9C7F-41CBAC5BE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2" r="1104" b="2676"/>
          <a:stretch/>
        </p:blipFill>
        <p:spPr>
          <a:xfrm>
            <a:off x="4475284" y="4800600"/>
            <a:ext cx="2101362" cy="18815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4B21FA01-DA3C-4E1B-8475-D2A453575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4" t="8605" r="5707" b="10677"/>
          <a:stretch/>
        </p:blipFill>
        <p:spPr>
          <a:xfrm>
            <a:off x="8941776" y="2171699"/>
            <a:ext cx="2631831" cy="1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08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B33CEE-DBAB-42F7-931C-EDF8EAE9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>
                <a:solidFill>
                  <a:srgbClr val="BF1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postopek</a:t>
            </a:r>
            <a:endParaRPr lang="it-IT" sz="5400" b="1" dirty="0">
              <a:solidFill>
                <a:srgbClr val="BF13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CE23FA2-4652-4A5E-92F2-9C7A3BA1E7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5. epruveta:</a:t>
            </a:r>
          </a:p>
          <a:p>
            <a:pPr lvl="1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drobljene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testenine</a:t>
            </a:r>
          </a:p>
          <a:p>
            <a:pPr lvl="1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5 ml vode</a:t>
            </a:r>
          </a:p>
          <a:p>
            <a:pPr lvl="1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egrevamo do vretja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3479679-52B8-493A-A0C5-E6FB22BA30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6. epruveta:</a:t>
            </a:r>
          </a:p>
          <a:p>
            <a:pPr lvl="1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imonin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sok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5" name="Esplosione: 8 punte 4">
            <a:extLst>
              <a:ext uri="{FF2B5EF4-FFF2-40B4-BE49-F238E27FC236}">
                <a16:creationId xmlns="" xmlns:a16="http://schemas.microsoft.com/office/drawing/2014/main" id="{A3C334D0-9A73-4F5F-B87D-583868863FED}"/>
              </a:ext>
            </a:extLst>
          </p:cNvPr>
          <p:cNvSpPr/>
          <p:nvPr/>
        </p:nvSpPr>
        <p:spPr>
          <a:xfrm>
            <a:off x="3481755" y="3640016"/>
            <a:ext cx="3077307" cy="2997182"/>
          </a:xfrm>
          <a:prstGeom prst="irregularSeal1">
            <a:avLst/>
          </a:prstGeom>
          <a:solidFill>
            <a:srgbClr val="F006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Raztopina jodovice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olla: nuvola 5">
            <a:extLst>
              <a:ext uri="{FF2B5EF4-FFF2-40B4-BE49-F238E27FC236}">
                <a16:creationId xmlns="" xmlns:a16="http://schemas.microsoft.com/office/drawing/2014/main" id="{3AE25A56-4FBE-49DA-81FC-B139C590643D}"/>
              </a:ext>
            </a:extLst>
          </p:cNvPr>
          <p:cNvSpPr/>
          <p:nvPr/>
        </p:nvSpPr>
        <p:spPr>
          <a:xfrm>
            <a:off x="8188036" y="4187536"/>
            <a:ext cx="3318165" cy="1905315"/>
          </a:xfrm>
          <a:prstGeom prst="cloudCallout">
            <a:avLst/>
          </a:prstGeom>
          <a:solidFill>
            <a:srgbClr val="FF5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Opazovanje...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19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EA6106A-50F3-4F40-9F9F-CD9FB9BA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5400" b="1" dirty="0">
                <a:solidFill>
                  <a:srgbClr val="BF1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zaključki</a:t>
            </a:r>
            <a:endParaRPr lang="it-IT" b="1" dirty="0">
              <a:solidFill>
                <a:srgbClr val="BF13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252B278-C009-4B20-947F-28404F7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      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beljakovine in maščobe      ne vsebujeta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imonin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sok                                        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škroba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oruza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estenine              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se obarvajo v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olnozrnati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riž      vijoličasto barvo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oka </a:t>
            </a:r>
          </a:p>
          <a:p>
            <a:pPr marL="0" indent="0">
              <a:buNone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vsebujejo škrob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="" xmlns:a16="http://schemas.microsoft.com/office/drawing/2014/main" id="{CFAFFF6A-C142-4E26-8600-A51775CDEB16}"/>
              </a:ext>
            </a:extLst>
          </p:cNvPr>
          <p:cNvSpPr/>
          <p:nvPr/>
        </p:nvSpPr>
        <p:spPr>
          <a:xfrm>
            <a:off x="1514473" y="2347546"/>
            <a:ext cx="536331" cy="17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graffa chiusa 4">
            <a:extLst>
              <a:ext uri="{FF2B5EF4-FFF2-40B4-BE49-F238E27FC236}">
                <a16:creationId xmlns="" xmlns:a16="http://schemas.microsoft.com/office/drawing/2014/main" id="{1AE3390E-2715-4A71-B2EF-969CF825C282}"/>
              </a:ext>
            </a:extLst>
          </p:cNvPr>
          <p:cNvSpPr/>
          <p:nvPr/>
        </p:nvSpPr>
        <p:spPr>
          <a:xfrm>
            <a:off x="5937738" y="2277208"/>
            <a:ext cx="316523" cy="861646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entesi graffa chiusa 5">
            <a:extLst>
              <a:ext uri="{FF2B5EF4-FFF2-40B4-BE49-F238E27FC236}">
                <a16:creationId xmlns="" xmlns:a16="http://schemas.microsoft.com/office/drawing/2014/main" id="{3EADB48E-6F5C-4DDB-8239-6D479EBF5128}"/>
              </a:ext>
            </a:extLst>
          </p:cNvPr>
          <p:cNvSpPr/>
          <p:nvPr/>
        </p:nvSpPr>
        <p:spPr>
          <a:xfrm>
            <a:off x="3079504" y="3305907"/>
            <a:ext cx="560511" cy="189913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ABCFD75F-1E12-4C4A-A2BA-13DCFACA1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7" t="31535" r="10106" b="31930"/>
          <a:stretch/>
        </p:blipFill>
        <p:spPr>
          <a:xfrm>
            <a:off x="6611813" y="3305907"/>
            <a:ext cx="4120661" cy="3314843"/>
          </a:xfrm>
          <a:prstGeom prst="rect">
            <a:avLst/>
          </a:prstGeom>
        </p:spPr>
      </p:pic>
      <p:sp>
        <p:nvSpPr>
          <p:cNvPr id="9" name="Freccia in giù 8">
            <a:extLst>
              <a:ext uri="{FF2B5EF4-FFF2-40B4-BE49-F238E27FC236}">
                <a16:creationId xmlns="" xmlns:a16="http://schemas.microsoft.com/office/drawing/2014/main" id="{E7F9FACB-85AE-4CAB-A6BB-72410F4A0A64}"/>
              </a:ext>
            </a:extLst>
          </p:cNvPr>
          <p:cNvSpPr/>
          <p:nvPr/>
        </p:nvSpPr>
        <p:spPr>
          <a:xfrm>
            <a:off x="4963256" y="4655597"/>
            <a:ext cx="325315" cy="615462"/>
          </a:xfrm>
          <a:prstGeom prst="downArrow">
            <a:avLst/>
          </a:prstGeom>
          <a:solidFill>
            <a:srgbClr val="BF1312"/>
          </a:solidFill>
          <a:ln>
            <a:solidFill>
              <a:srgbClr val="BF1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761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325EC49E-10A8-490A-B662-4F2DCA5C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436" cy="842539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BCB3081F-0D45-4223-821B-9A926905100E}"/>
              </a:ext>
            </a:extLst>
          </p:cNvPr>
          <p:cNvSpPr/>
          <p:nvPr/>
        </p:nvSpPr>
        <p:spPr>
          <a:xfrm>
            <a:off x="202019" y="4422529"/>
            <a:ext cx="5055780" cy="2435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b="1" dirty="0">
                <a:latin typeface="Arial" panose="020B0604020202020204" pitchFamily="34" charset="0"/>
                <a:cs typeface="Arial" panose="020B0604020202020204" pitchFamily="34" charset="0"/>
              </a:rPr>
              <a:t>Hvala za </a:t>
            </a:r>
            <a:r>
              <a:rPr lang="sl-SI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pozornost! </a:t>
            </a:r>
            <a:endParaRPr lang="it-IT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5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133EB43-33EE-43DA-ABF7-32E5D220A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9096" y="2935113"/>
            <a:ext cx="5553807" cy="987773"/>
          </a:xfrm>
        </p:spPr>
        <p:txBody>
          <a:bodyPr>
            <a:normAutofit/>
          </a:bodyPr>
          <a:lstStyle/>
          <a:p>
            <a:pPr algn="ctr"/>
            <a:r>
              <a:rPr lang="sl-SI" b="1" dirty="0">
                <a:solidFill>
                  <a:srgbClr val="F006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Prvi dokaz</a:t>
            </a:r>
            <a:endParaRPr lang="it-IT" b="1" dirty="0">
              <a:solidFill>
                <a:srgbClr val="F006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="" xmlns:a16="http://schemas.microsoft.com/office/drawing/2014/main" id="{EF78284A-D900-4590-8480-E09BB3DF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>
                <a:solidFill>
                  <a:srgbClr val="BF1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pripomočki</a:t>
            </a:r>
            <a:endParaRPr lang="it-IT" sz="5400" b="1" dirty="0">
              <a:solidFill>
                <a:srgbClr val="BF13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2AC8AB4C-1D2A-4501-A804-EC77D1E7A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rno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steklo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ipeta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ož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C0CFD57C-55D9-4A62-8F09-FD5D0858D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035" y="2194560"/>
            <a:ext cx="3623165" cy="36231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DC1A23D3-C15A-4146-B467-2BE54025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467121"/>
            <a:ext cx="4987435" cy="32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45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6D7FADE-6B05-4B03-860E-459C65835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>
                <a:solidFill>
                  <a:srgbClr val="BF1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kemikalije</a:t>
            </a:r>
            <a:endParaRPr lang="it-IT" sz="5400" b="1" dirty="0">
              <a:solidFill>
                <a:srgbClr val="BF13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FDF0760-BCD9-4E0F-BF18-BD991A592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ruh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rompir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imona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aztopina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jodovice (jodove tinkture)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507EB12F-674F-4628-A7CA-C25F9A322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472" y="2038295"/>
            <a:ext cx="4302482" cy="430248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CC4A2C49-E194-4D2F-85A8-4F7840F6A5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5" t="9500" r="18116" b="16652"/>
          <a:stretch/>
        </p:blipFill>
        <p:spPr>
          <a:xfrm>
            <a:off x="2894868" y="2038294"/>
            <a:ext cx="2237642" cy="16594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FA9568D5-2F2B-4F76-8FEE-5381569BB7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" t="7597" r="4088" b="-3020"/>
          <a:stretch/>
        </p:blipFill>
        <p:spPr>
          <a:xfrm>
            <a:off x="2286000" y="4337068"/>
            <a:ext cx="3810000" cy="25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78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509D850-F018-42DE-97BA-00FA7192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>
                <a:solidFill>
                  <a:srgbClr val="BF1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postopek</a:t>
            </a:r>
            <a:endParaRPr lang="it-IT" sz="5400" b="1" dirty="0">
              <a:solidFill>
                <a:srgbClr val="BF13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43FC713-15C0-43CC-A821-C33A66825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Snovi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razrežemo na drobne koščke.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Postavimo jih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urno steklo.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Dodamo 3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kapljice jodovice na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vsako snov. 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Opazujemo.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42F06F7B-57B9-42C3-97B7-F50E79652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51" t="5596" r="40872" b="7802"/>
          <a:stretch/>
        </p:blipFill>
        <p:spPr>
          <a:xfrm>
            <a:off x="9058187" y="2194560"/>
            <a:ext cx="1510151" cy="379827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33F3BACA-C7A5-4B92-8AF6-A20A59EEAD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5" t="32125" r="3260" b="22561"/>
          <a:stretch/>
        </p:blipFill>
        <p:spPr>
          <a:xfrm>
            <a:off x="3154171" y="4087468"/>
            <a:ext cx="3976392" cy="190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28455C-4A92-401D-9E4D-AE73D50A7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>
                <a:solidFill>
                  <a:srgbClr val="BF1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zaključki</a:t>
            </a:r>
            <a:endParaRPr lang="it-IT" sz="5400" b="1" dirty="0">
              <a:solidFill>
                <a:srgbClr val="BF13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80EEE17-22B4-4B1E-AFBE-FAB87E77A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ruh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	  se obarvata v           vsebujeta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rompir   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vijoličasto barvo     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    škrob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imona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: se n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obarva     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, kisline, mineral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, vitamin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marL="0" indent="0">
              <a:buNone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marL="0" indent="0">
              <a:buNone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škroba!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="" xmlns:a16="http://schemas.microsoft.com/office/drawing/2014/main" id="{135AB58E-EE38-4F21-A477-87C16161EF6D}"/>
              </a:ext>
            </a:extLst>
          </p:cNvPr>
          <p:cNvSpPr/>
          <p:nvPr/>
        </p:nvSpPr>
        <p:spPr>
          <a:xfrm>
            <a:off x="5409466" y="2602523"/>
            <a:ext cx="536331" cy="17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chiusa 7">
            <a:extLst>
              <a:ext uri="{FF2B5EF4-FFF2-40B4-BE49-F238E27FC236}">
                <a16:creationId xmlns="" xmlns:a16="http://schemas.microsoft.com/office/drawing/2014/main" id="{2BA111BD-305B-413B-9229-43C674444B4F}"/>
              </a:ext>
            </a:extLst>
          </p:cNvPr>
          <p:cNvSpPr/>
          <p:nvPr/>
        </p:nvSpPr>
        <p:spPr>
          <a:xfrm>
            <a:off x="2275743" y="2259623"/>
            <a:ext cx="282819" cy="861647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entesi quadra chiusa 8">
            <a:extLst>
              <a:ext uri="{FF2B5EF4-FFF2-40B4-BE49-F238E27FC236}">
                <a16:creationId xmlns="" xmlns:a16="http://schemas.microsoft.com/office/drawing/2014/main" id="{B93C045B-1BDE-4BC4-BCFE-96BD2E48B7C7}"/>
              </a:ext>
            </a:extLst>
          </p:cNvPr>
          <p:cNvSpPr/>
          <p:nvPr/>
        </p:nvSpPr>
        <p:spPr>
          <a:xfrm>
            <a:off x="5126647" y="2329962"/>
            <a:ext cx="282819" cy="791308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="" xmlns:a16="http://schemas.microsoft.com/office/drawing/2014/main" id="{6AA591B6-D15A-4C6C-8AC1-97EA34AE49CF}"/>
              </a:ext>
            </a:extLst>
          </p:cNvPr>
          <p:cNvSpPr/>
          <p:nvPr/>
        </p:nvSpPr>
        <p:spPr>
          <a:xfrm>
            <a:off x="4454770" y="3393353"/>
            <a:ext cx="536331" cy="175846"/>
          </a:xfrm>
          <a:prstGeom prst="rightArrow">
            <a:avLst/>
          </a:prstGeom>
          <a:solidFill>
            <a:srgbClr val="BF1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="" xmlns:a16="http://schemas.microsoft.com/office/drawing/2014/main" id="{E7F9FACB-85AE-4CAB-A6BB-72410F4A0A64}"/>
              </a:ext>
            </a:extLst>
          </p:cNvPr>
          <p:cNvSpPr/>
          <p:nvPr/>
        </p:nvSpPr>
        <p:spPr>
          <a:xfrm>
            <a:off x="7200900" y="3675185"/>
            <a:ext cx="325315" cy="615462"/>
          </a:xfrm>
          <a:prstGeom prst="downArrow">
            <a:avLst/>
          </a:prstGeom>
          <a:solidFill>
            <a:srgbClr val="BF1312"/>
          </a:solidFill>
          <a:ln>
            <a:solidFill>
              <a:srgbClr val="BF1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07A660F7-DEEC-4929-B6CB-BD22ECE82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03" r="460" b="18981"/>
          <a:stretch/>
        </p:blipFill>
        <p:spPr>
          <a:xfrm>
            <a:off x="1927714" y="3736731"/>
            <a:ext cx="3063387" cy="29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58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FFED2D7-2521-4965-84FF-5EADC2015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7292" y="2933595"/>
            <a:ext cx="5697415" cy="990809"/>
          </a:xfrm>
        </p:spPr>
        <p:txBody>
          <a:bodyPr/>
          <a:lstStyle/>
          <a:p>
            <a:r>
              <a:rPr lang="sl-SI" b="1" dirty="0">
                <a:solidFill>
                  <a:srgbClr val="F006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Drugi dokaz</a:t>
            </a:r>
            <a:endParaRPr lang="it-IT" b="1" dirty="0">
              <a:solidFill>
                <a:srgbClr val="F006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297ED44-232E-4812-8CE6-C9338FBE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>
                <a:solidFill>
                  <a:srgbClr val="BF1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pripomočki</a:t>
            </a:r>
            <a:endParaRPr lang="it-IT" sz="5400" b="1" dirty="0">
              <a:solidFill>
                <a:srgbClr val="BF13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5CEEAD6-D594-48EC-A8AB-2619FB268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>
            <a:norm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6 epruvet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tojalo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za epruvete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aša 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erilni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valj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ipeta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3D6C8A7-D222-41AD-85F4-F93BAA4AF0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erilnica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in pestilo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unsenov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gorilnik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lička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patula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esena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ščipalka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63D15D34-00CE-482E-93CF-5757A728B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07" t="4400" r="36216" b="5138"/>
          <a:stretch/>
        </p:blipFill>
        <p:spPr>
          <a:xfrm>
            <a:off x="4750778" y="1981596"/>
            <a:ext cx="1441937" cy="4679135"/>
          </a:xfrm>
          <a:prstGeom prst="rect">
            <a:avLst/>
          </a:prstGeom>
        </p:spPr>
      </p:pic>
      <p:pic>
        <p:nvPicPr>
          <p:cNvPr id="1028" name="Picture 4" descr="Risultati immagini per stirring rod">
            <a:hlinkClick r:id="rId3"/>
            <a:extLst>
              <a:ext uri="{FF2B5EF4-FFF2-40B4-BE49-F238E27FC236}">
                <a16:creationId xmlns="" xmlns:a16="http://schemas.microsoft.com/office/drawing/2014/main" id="{30BBC1AF-E947-4F46-AC90-A77959F68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6448" r="3797" b="6197"/>
          <a:stretch/>
        </p:blipFill>
        <p:spPr bwMode="auto">
          <a:xfrm>
            <a:off x="817686" y="4807146"/>
            <a:ext cx="3780692" cy="185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9E78251-7217-4691-B699-745CABB625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61" t="11103" r="6701" b="8999"/>
          <a:stretch/>
        </p:blipFill>
        <p:spPr>
          <a:xfrm>
            <a:off x="9158766" y="4031832"/>
            <a:ext cx="2847377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95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D8B15C9-7E5D-4BD1-9D84-29560C93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>
                <a:solidFill>
                  <a:srgbClr val="BF1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kemikalije</a:t>
            </a:r>
            <a:endParaRPr lang="it-IT" sz="5400" b="1" dirty="0">
              <a:solidFill>
                <a:srgbClr val="BF13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358FF7F-2334-4FC6-B30C-40C49C44E6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estenine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oka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6C253BF6-D4D6-4136-9ED2-B931C5DF3B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imonin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sok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oruza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olnozrnati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riž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aztopina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jodovice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55F83E5A-0B01-45DB-86E4-839646BF1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81" y="3072385"/>
            <a:ext cx="4636853" cy="370948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5F211981-9A62-40C2-8BAF-C2CEB5C8C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" t="8960" b="5897"/>
          <a:stretch/>
        </p:blipFill>
        <p:spPr>
          <a:xfrm>
            <a:off x="8597128" y="4135342"/>
            <a:ext cx="3271784" cy="23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207</TotalTime>
  <Words>173</Words>
  <Application>Microsoft Office PowerPoint</Application>
  <PresentationFormat>Custom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Scia di vapore</vt:lpstr>
      <vt:lpstr>Dokazovanje škroba</vt:lpstr>
      <vt:lpstr>Prvi dokaz</vt:lpstr>
      <vt:lpstr>pripomočki</vt:lpstr>
      <vt:lpstr>kemikalije</vt:lpstr>
      <vt:lpstr>postopek</vt:lpstr>
      <vt:lpstr>zaključki</vt:lpstr>
      <vt:lpstr>Drugi dokaz</vt:lpstr>
      <vt:lpstr>pripomočki</vt:lpstr>
      <vt:lpstr>kemikalije</vt:lpstr>
      <vt:lpstr>Postopek </vt:lpstr>
      <vt:lpstr>postopek</vt:lpstr>
      <vt:lpstr>zaključki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Sabrina Geletti</dc:creator>
  <cp:lastModifiedBy>Silvo-pc</cp:lastModifiedBy>
  <cp:revision>13</cp:revision>
  <dcterms:created xsi:type="dcterms:W3CDTF">2018-04-30T15:51:57Z</dcterms:created>
  <dcterms:modified xsi:type="dcterms:W3CDTF">2018-05-12T14:14:01Z</dcterms:modified>
</cp:coreProperties>
</file>